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3"/>
    <p:sldMasterId id="214748368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6858000" cx="12192000"/>
  <p:notesSz cx="6858000" cy="9144000"/>
  <p:embeddedFontLst>
    <p:embeddedFont>
      <p:font typeface="Helvetica Neue"/>
      <p:regular r:id="rId28"/>
      <p:bold r:id="rId29"/>
      <p:italic r:id="rId30"/>
      <p:boldItalic r:id="rId31"/>
    </p:embeddedFont>
    <p:embeddedFont>
      <p:font typeface="Roboto Mon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HelveticaNeue-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HelveticaNeue-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HelveticaNeue-boldItalic.fntdata"/><Relationship Id="rId30" Type="http://schemas.openxmlformats.org/officeDocument/2006/relationships/font" Target="fonts/HelveticaNeue-italic.fntdata"/><Relationship Id="rId11" Type="http://schemas.openxmlformats.org/officeDocument/2006/relationships/slide" Target="slides/slide6.xml"/><Relationship Id="rId33" Type="http://schemas.openxmlformats.org/officeDocument/2006/relationships/font" Target="fonts/RobotoMono-bold.fntdata"/><Relationship Id="rId10" Type="http://schemas.openxmlformats.org/officeDocument/2006/relationships/slide" Target="slides/slide5.xml"/><Relationship Id="rId32" Type="http://schemas.openxmlformats.org/officeDocument/2006/relationships/font" Target="fonts/RobotoMono-regular.fntdata"/><Relationship Id="rId13" Type="http://schemas.openxmlformats.org/officeDocument/2006/relationships/slide" Target="slides/slide8.xml"/><Relationship Id="rId35" Type="http://schemas.openxmlformats.org/officeDocument/2006/relationships/font" Target="fonts/RobotoMono-boldItalic.fntdata"/><Relationship Id="rId12" Type="http://schemas.openxmlformats.org/officeDocument/2006/relationships/slide" Target="slides/slide7.xml"/><Relationship Id="rId34" Type="http://schemas.openxmlformats.org/officeDocument/2006/relationships/font" Target="fonts/RobotoMono-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jpg>
</file>

<file path=ppt/media/image13.jpg>
</file>

<file path=ppt/media/image14.jpg>
</file>

<file path=ppt/media/image15.png>
</file>

<file path=ppt/media/image16.jpg>
</file>

<file path=ppt/media/image17.png>
</file>

<file path=ppt/media/image2.jpg>
</file>

<file path=ppt/media/image20.jpg>
</file>

<file path=ppt/media/image21.png>
</file>

<file path=ppt/media/image22.jpg>
</file>

<file path=ppt/media/image23.png>
</file>

<file path=ppt/media/image24.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317d17650af_0_9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317d17650af_0_9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35b6e459a4c_1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35b6e459a4c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35b6e459a4c_1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35b6e459a4c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35b6e459a4c_1_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35b6e459a4c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35b6e459a4c_1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43" name="Google Shape;543;g35b6e459a4c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35b6e459a4c_1_4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35b6e459a4c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35b6e459a4c_1_5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35b6e459a4c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34f46d88067_0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65" name="Google Shape;565;g34f46d88067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35bbac68add_0_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72" name="Google Shape;572;g35bbac68add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 name="Shape 577"/>
        <p:cNvGrpSpPr/>
        <p:nvPr/>
      </p:nvGrpSpPr>
      <p:grpSpPr>
        <a:xfrm>
          <a:off x="0" y="0"/>
          <a:ext cx="0" cy="0"/>
          <a:chOff x="0" y="0"/>
          <a:chExt cx="0" cy="0"/>
        </a:xfrm>
      </p:grpSpPr>
      <p:sp>
        <p:nvSpPr>
          <p:cNvPr id="578" name="Google Shape;578;g35bbac68add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79" name="Google Shape;579;g35bbac68ad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34f46d88067_0_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86" name="Google Shape;586;g34f46d88067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317d17650af_0_9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317d17650af_0_9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35bbac68add_0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35bbac68ad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35bbac68add_0_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35bbac68add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g35bbac68add_0_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07" name="Google Shape;607;g35bbac68add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35b6e459a4c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35b6e459a4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34f46d88067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34f46d8806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35b6e459a4c_1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35b6e459a4c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35dbe15b2c4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35dbe15b2c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35dbe15b2c4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35dbe15b2c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35dbe15b2c4_0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35dbe15b2c4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35dbe15b2c4_0_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35dbe15b2c4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 Id="rId3"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7.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2.jp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0.jpg"/><Relationship Id="rId3" Type="http://schemas.openxmlformats.org/officeDocument/2006/relationships/image" Target="../media/image15.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p:cSld name="CUSTOM_1_1">
    <p:spTree>
      <p:nvGrpSpPr>
        <p:cNvPr id="10" name="Shape 10"/>
        <p:cNvGrpSpPr/>
        <p:nvPr/>
      </p:nvGrpSpPr>
      <p:grpSpPr>
        <a:xfrm>
          <a:off x="0" y="0"/>
          <a:ext cx="0" cy="0"/>
          <a:chOff x="0" y="0"/>
          <a:chExt cx="0" cy="0"/>
        </a:xfrm>
      </p:grpSpPr>
      <p:pic>
        <p:nvPicPr>
          <p:cNvPr id="11" name="Google Shape;11;p2"/>
          <p:cNvPicPr preferRelativeResize="0"/>
          <p:nvPr/>
        </p:nvPicPr>
        <p:blipFill>
          <a:blip r:embed="rId2">
            <a:alphaModFix/>
          </a:blip>
          <a:stretch>
            <a:fillRect/>
          </a:stretch>
        </p:blipFill>
        <p:spPr>
          <a:xfrm>
            <a:off x="0" y="0"/>
            <a:ext cx="12192000" cy="6857987"/>
          </a:xfrm>
          <a:prstGeom prst="rect">
            <a:avLst/>
          </a:prstGeom>
          <a:noFill/>
          <a:ln>
            <a:noFill/>
          </a:ln>
        </p:spPr>
      </p:pic>
      <p:pic>
        <p:nvPicPr>
          <p:cNvPr id="12" name="Google Shape;12;p2"/>
          <p:cNvPicPr preferRelativeResize="0"/>
          <p:nvPr/>
        </p:nvPicPr>
        <p:blipFill rotWithShape="1">
          <a:blip r:embed="rId3">
            <a:alphaModFix/>
          </a:blip>
          <a:srcRect b="0" l="0" r="0" t="0"/>
          <a:stretch/>
        </p:blipFill>
        <p:spPr>
          <a:xfrm>
            <a:off x="581102" y="5698706"/>
            <a:ext cx="3441626" cy="440475"/>
          </a:xfrm>
          <a:prstGeom prst="rect">
            <a:avLst/>
          </a:prstGeom>
          <a:noFill/>
          <a:ln>
            <a:noFill/>
          </a:ln>
        </p:spPr>
      </p:pic>
      <p:sp>
        <p:nvSpPr>
          <p:cNvPr id="13" name="Google Shape;13;p2"/>
          <p:cNvSpPr txBox="1"/>
          <p:nvPr>
            <p:ph type="title"/>
          </p:nvPr>
        </p:nvSpPr>
        <p:spPr>
          <a:xfrm>
            <a:off x="469475" y="1865700"/>
            <a:ext cx="4039800" cy="217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3900"/>
              <a:buNone/>
              <a:defRPr sz="3900"/>
            </a:lvl1pPr>
            <a:lvl2pPr lvl="1" rtl="0">
              <a:lnSpc>
                <a:spcPct val="100000"/>
              </a:lnSpc>
              <a:spcBef>
                <a:spcPts val="0"/>
              </a:spcBef>
              <a:spcAft>
                <a:spcPts val="0"/>
              </a:spcAft>
              <a:buSzPts val="2000"/>
              <a:buNone/>
              <a:defRPr sz="2400"/>
            </a:lvl2pPr>
            <a:lvl3pPr lvl="2" rtl="0">
              <a:lnSpc>
                <a:spcPct val="100000"/>
              </a:lnSpc>
              <a:spcBef>
                <a:spcPts val="0"/>
              </a:spcBef>
              <a:spcAft>
                <a:spcPts val="0"/>
              </a:spcAft>
              <a:buSzPts val="2000"/>
              <a:buNone/>
              <a:defRPr sz="2400"/>
            </a:lvl3pPr>
            <a:lvl4pPr lvl="3" rtl="0">
              <a:lnSpc>
                <a:spcPct val="100000"/>
              </a:lnSpc>
              <a:spcBef>
                <a:spcPts val="0"/>
              </a:spcBef>
              <a:spcAft>
                <a:spcPts val="0"/>
              </a:spcAft>
              <a:buSzPts val="2000"/>
              <a:buNone/>
              <a:defRPr sz="2400"/>
            </a:lvl4pPr>
            <a:lvl5pPr lvl="4" rtl="0">
              <a:lnSpc>
                <a:spcPct val="100000"/>
              </a:lnSpc>
              <a:spcBef>
                <a:spcPts val="0"/>
              </a:spcBef>
              <a:spcAft>
                <a:spcPts val="0"/>
              </a:spcAft>
              <a:buSzPts val="2000"/>
              <a:buNone/>
              <a:defRPr sz="2400"/>
            </a:lvl5pPr>
            <a:lvl6pPr lvl="5" rtl="0">
              <a:lnSpc>
                <a:spcPct val="100000"/>
              </a:lnSpc>
              <a:spcBef>
                <a:spcPts val="0"/>
              </a:spcBef>
              <a:spcAft>
                <a:spcPts val="0"/>
              </a:spcAft>
              <a:buSzPts val="2000"/>
              <a:buNone/>
              <a:defRPr sz="2400"/>
            </a:lvl6pPr>
            <a:lvl7pPr lvl="6" rtl="0">
              <a:lnSpc>
                <a:spcPct val="100000"/>
              </a:lnSpc>
              <a:spcBef>
                <a:spcPts val="0"/>
              </a:spcBef>
              <a:spcAft>
                <a:spcPts val="0"/>
              </a:spcAft>
              <a:buSzPts val="2000"/>
              <a:buNone/>
              <a:defRPr sz="2400"/>
            </a:lvl7pPr>
            <a:lvl8pPr lvl="7" rtl="0">
              <a:lnSpc>
                <a:spcPct val="100000"/>
              </a:lnSpc>
              <a:spcBef>
                <a:spcPts val="0"/>
              </a:spcBef>
              <a:spcAft>
                <a:spcPts val="0"/>
              </a:spcAft>
              <a:buSzPts val="2000"/>
              <a:buNone/>
              <a:defRPr sz="2400"/>
            </a:lvl8pPr>
            <a:lvl9pPr lvl="8" rtl="0">
              <a:lnSpc>
                <a:spcPct val="100000"/>
              </a:lnSpc>
              <a:spcBef>
                <a:spcPts val="0"/>
              </a:spcBef>
              <a:spcAft>
                <a:spcPts val="0"/>
              </a:spcAft>
              <a:buSzPts val="2000"/>
              <a:buNone/>
              <a:defRPr sz="2400"/>
            </a:lvl9pPr>
          </a:lstStyle>
          <a:p/>
        </p:txBody>
      </p:sp>
      <p:sp>
        <p:nvSpPr>
          <p:cNvPr id="14" name="Google Shape;14;p2"/>
          <p:cNvSpPr txBox="1"/>
          <p:nvPr>
            <p:ph idx="1" type="subTitle"/>
          </p:nvPr>
        </p:nvSpPr>
        <p:spPr>
          <a:xfrm>
            <a:off x="469477" y="4040399"/>
            <a:ext cx="2899800" cy="951900"/>
          </a:xfrm>
          <a:prstGeom prst="rect">
            <a:avLst/>
          </a:prstGeom>
        </p:spPr>
        <p:txBody>
          <a:bodyPr anchorCtr="0" anchor="ctr" bIns="91425" lIns="91425" spcFirstLastPara="1" rIns="91425" wrap="square" tIns="91425">
            <a:noAutofit/>
          </a:bodyPr>
          <a:lstStyle>
            <a:lvl1pPr lvl="0" rtl="0">
              <a:lnSpc>
                <a:spcPct val="115000"/>
              </a:lnSpc>
              <a:spcBef>
                <a:spcPts val="0"/>
              </a:spcBef>
              <a:spcAft>
                <a:spcPts val="0"/>
              </a:spcAft>
              <a:buSzPts val="2000"/>
              <a:buNone/>
              <a:defRPr sz="2000"/>
            </a:lvl1pPr>
            <a:lvl2pPr lvl="1" rtl="0">
              <a:spcBef>
                <a:spcPts val="500"/>
              </a:spcBef>
              <a:spcAft>
                <a:spcPts val="0"/>
              </a:spcAft>
              <a:buSzPts val="2300"/>
              <a:buNone/>
              <a:defRPr sz="2300"/>
            </a:lvl2pPr>
            <a:lvl3pPr lvl="2" rtl="0">
              <a:spcBef>
                <a:spcPts val="500"/>
              </a:spcBef>
              <a:spcAft>
                <a:spcPts val="0"/>
              </a:spcAft>
              <a:buSzPts val="1900"/>
              <a:buNone/>
              <a:defRPr sz="1900"/>
            </a:lvl3pPr>
            <a:lvl4pPr lvl="3" rtl="0">
              <a:spcBef>
                <a:spcPts val="500"/>
              </a:spcBef>
              <a:spcAft>
                <a:spcPts val="0"/>
              </a:spcAft>
              <a:buSzPts val="1700"/>
              <a:buNone/>
              <a:defRPr sz="1700"/>
            </a:lvl4pPr>
            <a:lvl5pPr lvl="4" rtl="0">
              <a:spcBef>
                <a:spcPts val="500"/>
              </a:spcBef>
              <a:spcAft>
                <a:spcPts val="0"/>
              </a:spcAft>
              <a:buSzPts val="1700"/>
              <a:buNone/>
              <a:defRPr sz="1700"/>
            </a:lvl5pPr>
            <a:lvl6pPr lvl="5" rtl="0">
              <a:spcBef>
                <a:spcPts val="500"/>
              </a:spcBef>
              <a:spcAft>
                <a:spcPts val="0"/>
              </a:spcAft>
              <a:buSzPts val="1700"/>
              <a:buNone/>
              <a:defRPr sz="1700"/>
            </a:lvl6pPr>
            <a:lvl7pPr lvl="6" rtl="0">
              <a:spcBef>
                <a:spcPts val="500"/>
              </a:spcBef>
              <a:spcAft>
                <a:spcPts val="0"/>
              </a:spcAft>
              <a:buSzPts val="1700"/>
              <a:buNone/>
              <a:defRPr sz="1700"/>
            </a:lvl7pPr>
            <a:lvl8pPr lvl="7" rtl="0">
              <a:spcBef>
                <a:spcPts val="500"/>
              </a:spcBef>
              <a:spcAft>
                <a:spcPts val="0"/>
              </a:spcAft>
              <a:buSzPts val="1700"/>
              <a:buNone/>
              <a:defRPr sz="1700"/>
            </a:lvl8pPr>
            <a:lvl9pPr lvl="8" rtl="0">
              <a:spcBef>
                <a:spcPts val="500"/>
              </a:spcBef>
              <a:spcAft>
                <a:spcPts val="0"/>
              </a:spcAft>
              <a:buSzPts val="1700"/>
              <a:buNone/>
              <a:defRPr sz="17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0">
  <p:cSld name="CUSTOM_11">
    <p:spTree>
      <p:nvGrpSpPr>
        <p:cNvPr id="46" name="Shape 46"/>
        <p:cNvGrpSpPr/>
        <p:nvPr/>
      </p:nvGrpSpPr>
      <p:grpSpPr>
        <a:xfrm>
          <a:off x="0" y="0"/>
          <a:ext cx="0" cy="0"/>
          <a:chOff x="0" y="0"/>
          <a:chExt cx="0" cy="0"/>
        </a:xfrm>
      </p:grpSpPr>
      <p:pic>
        <p:nvPicPr>
          <p:cNvPr id="47" name="Google Shape;47;p11"/>
          <p:cNvPicPr preferRelativeResize="0"/>
          <p:nvPr/>
        </p:nvPicPr>
        <p:blipFill>
          <a:blip r:embed="rId2">
            <a:alphaModFix/>
          </a:blip>
          <a:stretch>
            <a:fillRect/>
          </a:stretch>
        </p:blipFill>
        <p:spPr>
          <a:xfrm>
            <a:off x="0" y="2"/>
            <a:ext cx="12192000" cy="6857997"/>
          </a:xfrm>
          <a:prstGeom prst="rect">
            <a:avLst/>
          </a:prstGeom>
          <a:noFill/>
          <a:ln>
            <a:noFill/>
          </a:ln>
        </p:spPr>
      </p:pic>
      <p:sp>
        <p:nvSpPr>
          <p:cNvPr id="48" name="Google Shape;48;p11"/>
          <p:cNvSpPr txBox="1"/>
          <p:nvPr>
            <p:ph type="title"/>
          </p:nvPr>
        </p:nvSpPr>
        <p:spPr>
          <a:xfrm>
            <a:off x="344905" y="365125"/>
            <a:ext cx="11510100" cy="1325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11"/>
          <p:cNvSpPr txBox="1"/>
          <p:nvPr>
            <p:ph idx="12" type="sldNum"/>
          </p:nvPr>
        </p:nvSpPr>
        <p:spPr>
          <a:xfrm>
            <a:off x="9111916" y="6356350"/>
            <a:ext cx="2743200" cy="365100"/>
          </a:xfrm>
          <a:prstGeom prst="rect">
            <a:avLst/>
          </a:prstGeom>
        </p:spPr>
        <p:txBody>
          <a:bodyPr anchorCtr="0" anchor="ctr" bIns="45700" lIns="91425" spcFirstLastPara="1" rIns="91425" wrap="square" tIns="45700">
            <a:noAutofit/>
          </a:bodyPr>
          <a:lstStyle>
            <a:lvl1pPr lvl="0">
              <a:buClr>
                <a:srgbClr val="000000"/>
              </a:buClr>
              <a:buSzPts val="900"/>
              <a:buFont typeface="Arial"/>
              <a:buNone/>
              <a:defRPr>
                <a:solidFill>
                  <a:schemeClr val="lt1"/>
                </a:solidFill>
              </a:defRPr>
            </a:lvl1pPr>
            <a:lvl2pPr lvl="1">
              <a:buClr>
                <a:srgbClr val="000000"/>
              </a:buClr>
              <a:buSzPts val="900"/>
              <a:buFont typeface="Arial"/>
              <a:buNone/>
              <a:defRPr>
                <a:solidFill>
                  <a:schemeClr val="lt1"/>
                </a:solidFill>
              </a:defRPr>
            </a:lvl2pPr>
            <a:lvl3pPr lvl="2">
              <a:buClr>
                <a:srgbClr val="000000"/>
              </a:buClr>
              <a:buSzPts val="900"/>
              <a:buFont typeface="Arial"/>
              <a:buNone/>
              <a:defRPr>
                <a:solidFill>
                  <a:schemeClr val="lt1"/>
                </a:solidFill>
              </a:defRPr>
            </a:lvl3pPr>
            <a:lvl4pPr lvl="3">
              <a:buClr>
                <a:srgbClr val="000000"/>
              </a:buClr>
              <a:buSzPts val="900"/>
              <a:buFont typeface="Arial"/>
              <a:buNone/>
              <a:defRPr>
                <a:solidFill>
                  <a:schemeClr val="lt1"/>
                </a:solidFill>
              </a:defRPr>
            </a:lvl4pPr>
            <a:lvl5pPr lvl="4">
              <a:buClr>
                <a:srgbClr val="000000"/>
              </a:buClr>
              <a:buSzPts val="900"/>
              <a:buFont typeface="Arial"/>
              <a:buNone/>
              <a:defRPr>
                <a:solidFill>
                  <a:schemeClr val="lt1"/>
                </a:solidFill>
              </a:defRPr>
            </a:lvl5pPr>
            <a:lvl6pPr lvl="5">
              <a:buClr>
                <a:srgbClr val="000000"/>
              </a:buClr>
              <a:buSzPts val="900"/>
              <a:buFont typeface="Arial"/>
              <a:buNone/>
              <a:defRPr>
                <a:solidFill>
                  <a:schemeClr val="lt1"/>
                </a:solidFill>
              </a:defRPr>
            </a:lvl6pPr>
            <a:lvl7pPr lvl="6">
              <a:buClr>
                <a:srgbClr val="000000"/>
              </a:buClr>
              <a:buSzPts val="900"/>
              <a:buFont typeface="Arial"/>
              <a:buNone/>
              <a:defRPr>
                <a:solidFill>
                  <a:schemeClr val="lt1"/>
                </a:solidFill>
              </a:defRPr>
            </a:lvl7pPr>
            <a:lvl8pPr lvl="7">
              <a:buClr>
                <a:srgbClr val="000000"/>
              </a:buClr>
              <a:buSzPts val="900"/>
              <a:buFont typeface="Arial"/>
              <a:buNone/>
              <a:defRPr>
                <a:solidFill>
                  <a:schemeClr val="lt1"/>
                </a:solidFill>
              </a:defRPr>
            </a:lvl8pPr>
            <a:lvl9pPr lvl="8">
              <a:buClr>
                <a:srgbClr val="000000"/>
              </a:buClr>
              <a:buSzPts val="900"/>
              <a:buFont typeface="Arial"/>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1">
  <p:cSld name="CUSTOM_12">
    <p:spTree>
      <p:nvGrpSpPr>
        <p:cNvPr id="50" name="Shape 50"/>
        <p:cNvGrpSpPr/>
        <p:nvPr/>
      </p:nvGrpSpPr>
      <p:grpSpPr>
        <a:xfrm>
          <a:off x="0" y="0"/>
          <a:ext cx="0" cy="0"/>
          <a:chOff x="0" y="0"/>
          <a:chExt cx="0" cy="0"/>
        </a:xfrm>
      </p:grpSpPr>
      <p:pic>
        <p:nvPicPr>
          <p:cNvPr id="51" name="Google Shape;51;p12"/>
          <p:cNvPicPr preferRelativeResize="0"/>
          <p:nvPr/>
        </p:nvPicPr>
        <p:blipFill>
          <a:blip r:embed="rId2">
            <a:alphaModFix/>
          </a:blip>
          <a:stretch>
            <a:fillRect/>
          </a:stretch>
        </p:blipFill>
        <p:spPr>
          <a:xfrm>
            <a:off x="0" y="2"/>
            <a:ext cx="12192000" cy="6857997"/>
          </a:xfrm>
          <a:prstGeom prst="rect">
            <a:avLst/>
          </a:prstGeom>
          <a:noFill/>
          <a:ln>
            <a:noFill/>
          </a:ln>
        </p:spPr>
      </p:pic>
      <p:sp>
        <p:nvSpPr>
          <p:cNvPr id="52" name="Google Shape;52;p12"/>
          <p:cNvSpPr txBox="1"/>
          <p:nvPr>
            <p:ph type="title"/>
          </p:nvPr>
        </p:nvSpPr>
        <p:spPr>
          <a:xfrm>
            <a:off x="344905" y="365125"/>
            <a:ext cx="11510100" cy="1325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 name="Google Shape;53;p12"/>
          <p:cNvSpPr txBox="1"/>
          <p:nvPr>
            <p:ph idx="12" type="sldNum"/>
          </p:nvPr>
        </p:nvSpPr>
        <p:spPr>
          <a:xfrm>
            <a:off x="9111916" y="6356350"/>
            <a:ext cx="2743200" cy="365100"/>
          </a:xfrm>
          <a:prstGeom prst="rect">
            <a:avLst/>
          </a:prstGeom>
        </p:spPr>
        <p:txBody>
          <a:bodyPr anchorCtr="0" anchor="ctr" bIns="45700" lIns="91425" spcFirstLastPara="1" rIns="91425" wrap="square" tIns="45700">
            <a:noAutofit/>
          </a:bodyPr>
          <a:lstStyle>
            <a:lvl1pPr lvl="0">
              <a:buClr>
                <a:srgbClr val="000000"/>
              </a:buClr>
              <a:buSzPts val="900"/>
              <a:buFont typeface="Arial"/>
              <a:buNone/>
              <a:defRPr>
                <a:solidFill>
                  <a:schemeClr val="lt1"/>
                </a:solidFill>
              </a:defRPr>
            </a:lvl1pPr>
            <a:lvl2pPr lvl="1">
              <a:buClr>
                <a:srgbClr val="000000"/>
              </a:buClr>
              <a:buSzPts val="900"/>
              <a:buFont typeface="Arial"/>
              <a:buNone/>
              <a:defRPr>
                <a:solidFill>
                  <a:schemeClr val="lt1"/>
                </a:solidFill>
              </a:defRPr>
            </a:lvl2pPr>
            <a:lvl3pPr lvl="2">
              <a:buClr>
                <a:srgbClr val="000000"/>
              </a:buClr>
              <a:buSzPts val="900"/>
              <a:buFont typeface="Arial"/>
              <a:buNone/>
              <a:defRPr>
                <a:solidFill>
                  <a:schemeClr val="lt1"/>
                </a:solidFill>
              </a:defRPr>
            </a:lvl3pPr>
            <a:lvl4pPr lvl="3">
              <a:buClr>
                <a:srgbClr val="000000"/>
              </a:buClr>
              <a:buSzPts val="900"/>
              <a:buFont typeface="Arial"/>
              <a:buNone/>
              <a:defRPr>
                <a:solidFill>
                  <a:schemeClr val="lt1"/>
                </a:solidFill>
              </a:defRPr>
            </a:lvl4pPr>
            <a:lvl5pPr lvl="4">
              <a:buClr>
                <a:srgbClr val="000000"/>
              </a:buClr>
              <a:buSzPts val="900"/>
              <a:buFont typeface="Arial"/>
              <a:buNone/>
              <a:defRPr>
                <a:solidFill>
                  <a:schemeClr val="lt1"/>
                </a:solidFill>
              </a:defRPr>
            </a:lvl5pPr>
            <a:lvl6pPr lvl="5">
              <a:buClr>
                <a:srgbClr val="000000"/>
              </a:buClr>
              <a:buSzPts val="900"/>
              <a:buFont typeface="Arial"/>
              <a:buNone/>
              <a:defRPr>
                <a:solidFill>
                  <a:schemeClr val="lt1"/>
                </a:solidFill>
              </a:defRPr>
            </a:lvl6pPr>
            <a:lvl7pPr lvl="6">
              <a:buClr>
                <a:srgbClr val="000000"/>
              </a:buClr>
              <a:buSzPts val="900"/>
              <a:buFont typeface="Arial"/>
              <a:buNone/>
              <a:defRPr>
                <a:solidFill>
                  <a:schemeClr val="lt1"/>
                </a:solidFill>
              </a:defRPr>
            </a:lvl7pPr>
            <a:lvl8pPr lvl="7">
              <a:buClr>
                <a:srgbClr val="000000"/>
              </a:buClr>
              <a:buSzPts val="900"/>
              <a:buFont typeface="Arial"/>
              <a:buNone/>
              <a:defRPr>
                <a:solidFill>
                  <a:schemeClr val="lt1"/>
                </a:solidFill>
              </a:defRPr>
            </a:lvl8pPr>
            <a:lvl9pPr lvl="8">
              <a:buClr>
                <a:srgbClr val="000000"/>
              </a:buClr>
              <a:buSzPts val="900"/>
              <a:buFont typeface="Arial"/>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
    <p:spTree>
      <p:nvGrpSpPr>
        <p:cNvPr id="54" name="Shape 54"/>
        <p:cNvGrpSpPr/>
        <p:nvPr/>
      </p:nvGrpSpPr>
      <p:grpSpPr>
        <a:xfrm>
          <a:off x="0" y="0"/>
          <a:ext cx="0" cy="0"/>
          <a:chOff x="0" y="0"/>
          <a:chExt cx="0" cy="0"/>
        </a:xfrm>
      </p:grpSpPr>
      <p:pic>
        <p:nvPicPr>
          <p:cNvPr id="55" name="Google Shape;55;p13"/>
          <p:cNvPicPr preferRelativeResize="0"/>
          <p:nvPr/>
        </p:nvPicPr>
        <p:blipFill rotWithShape="1">
          <a:blip r:embed="rId2">
            <a:alphaModFix/>
          </a:blip>
          <a:srcRect b="0" l="0" r="0" t="0"/>
          <a:stretch/>
        </p:blipFill>
        <p:spPr>
          <a:xfrm>
            <a:off x="0" y="0"/>
            <a:ext cx="12191995" cy="6858000"/>
          </a:xfrm>
          <a:prstGeom prst="rect">
            <a:avLst/>
          </a:prstGeom>
          <a:noFill/>
          <a:ln>
            <a:noFill/>
          </a:ln>
        </p:spPr>
      </p:pic>
      <p:sp>
        <p:nvSpPr>
          <p:cNvPr id="56" name="Google Shape;56;p13"/>
          <p:cNvSpPr txBox="1"/>
          <p:nvPr>
            <p:ph type="title"/>
          </p:nvPr>
        </p:nvSpPr>
        <p:spPr>
          <a:xfrm>
            <a:off x="581100" y="2831825"/>
            <a:ext cx="4463400" cy="9921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4B286D"/>
              </a:buClr>
              <a:buSzPts val="4000"/>
              <a:buNone/>
              <a:defRPr sz="4000">
                <a:solidFill>
                  <a:srgbClr val="4B286D"/>
                </a:solidFill>
              </a:defRPr>
            </a:lvl1pPr>
            <a:lvl2pPr lvl="1" rtl="0">
              <a:spcBef>
                <a:spcPts val="0"/>
              </a:spcBef>
              <a:spcAft>
                <a:spcPts val="0"/>
              </a:spcAft>
              <a:buClr>
                <a:srgbClr val="4B286D"/>
              </a:buClr>
              <a:buSzPts val="1400"/>
              <a:buNone/>
              <a:defRPr>
                <a:solidFill>
                  <a:srgbClr val="4B286D"/>
                </a:solidFill>
              </a:defRPr>
            </a:lvl2pPr>
            <a:lvl3pPr lvl="2" rtl="0">
              <a:spcBef>
                <a:spcPts val="0"/>
              </a:spcBef>
              <a:spcAft>
                <a:spcPts val="0"/>
              </a:spcAft>
              <a:buClr>
                <a:srgbClr val="4B286D"/>
              </a:buClr>
              <a:buSzPts val="1400"/>
              <a:buNone/>
              <a:defRPr>
                <a:solidFill>
                  <a:srgbClr val="4B286D"/>
                </a:solidFill>
              </a:defRPr>
            </a:lvl3pPr>
            <a:lvl4pPr lvl="3" rtl="0">
              <a:spcBef>
                <a:spcPts val="0"/>
              </a:spcBef>
              <a:spcAft>
                <a:spcPts val="0"/>
              </a:spcAft>
              <a:buClr>
                <a:srgbClr val="4B286D"/>
              </a:buClr>
              <a:buSzPts val="1400"/>
              <a:buNone/>
              <a:defRPr>
                <a:solidFill>
                  <a:srgbClr val="4B286D"/>
                </a:solidFill>
              </a:defRPr>
            </a:lvl4pPr>
            <a:lvl5pPr lvl="4" rtl="0">
              <a:spcBef>
                <a:spcPts val="0"/>
              </a:spcBef>
              <a:spcAft>
                <a:spcPts val="0"/>
              </a:spcAft>
              <a:buClr>
                <a:srgbClr val="4B286D"/>
              </a:buClr>
              <a:buSzPts val="1400"/>
              <a:buNone/>
              <a:defRPr>
                <a:solidFill>
                  <a:srgbClr val="4B286D"/>
                </a:solidFill>
              </a:defRPr>
            </a:lvl5pPr>
            <a:lvl6pPr lvl="5" rtl="0">
              <a:spcBef>
                <a:spcPts val="0"/>
              </a:spcBef>
              <a:spcAft>
                <a:spcPts val="0"/>
              </a:spcAft>
              <a:buClr>
                <a:srgbClr val="4B286D"/>
              </a:buClr>
              <a:buSzPts val="1400"/>
              <a:buNone/>
              <a:defRPr>
                <a:solidFill>
                  <a:srgbClr val="4B286D"/>
                </a:solidFill>
              </a:defRPr>
            </a:lvl6pPr>
            <a:lvl7pPr lvl="6" rtl="0">
              <a:spcBef>
                <a:spcPts val="0"/>
              </a:spcBef>
              <a:spcAft>
                <a:spcPts val="0"/>
              </a:spcAft>
              <a:buClr>
                <a:srgbClr val="4B286D"/>
              </a:buClr>
              <a:buSzPts val="1400"/>
              <a:buNone/>
              <a:defRPr>
                <a:solidFill>
                  <a:srgbClr val="4B286D"/>
                </a:solidFill>
              </a:defRPr>
            </a:lvl7pPr>
            <a:lvl8pPr lvl="7" rtl="0">
              <a:spcBef>
                <a:spcPts val="0"/>
              </a:spcBef>
              <a:spcAft>
                <a:spcPts val="0"/>
              </a:spcAft>
              <a:buClr>
                <a:srgbClr val="4B286D"/>
              </a:buClr>
              <a:buSzPts val="1400"/>
              <a:buNone/>
              <a:defRPr>
                <a:solidFill>
                  <a:srgbClr val="4B286D"/>
                </a:solidFill>
              </a:defRPr>
            </a:lvl8pPr>
            <a:lvl9pPr lvl="8" rtl="0">
              <a:spcBef>
                <a:spcPts val="0"/>
              </a:spcBef>
              <a:spcAft>
                <a:spcPts val="0"/>
              </a:spcAft>
              <a:buClr>
                <a:srgbClr val="4B286D"/>
              </a:buClr>
              <a:buSzPts val="1400"/>
              <a:buNone/>
              <a:defRPr>
                <a:solidFill>
                  <a:srgbClr val="4B286D"/>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_2">
    <p:spTree>
      <p:nvGrpSpPr>
        <p:cNvPr id="57" name="Shape 57"/>
        <p:cNvGrpSpPr/>
        <p:nvPr/>
      </p:nvGrpSpPr>
      <p:grpSpPr>
        <a:xfrm>
          <a:off x="0" y="0"/>
          <a:ext cx="0" cy="0"/>
          <a:chOff x="0" y="0"/>
          <a:chExt cx="0" cy="0"/>
        </a:xfrm>
      </p:grpSpPr>
      <p:pic>
        <p:nvPicPr>
          <p:cNvPr id="58" name="Google Shape;58;p14"/>
          <p:cNvPicPr preferRelativeResize="0"/>
          <p:nvPr/>
        </p:nvPicPr>
        <p:blipFill rotWithShape="1">
          <a:blip r:embed="rId2">
            <a:alphaModFix/>
          </a:blip>
          <a:srcRect b="0" l="0" r="0" t="0"/>
          <a:stretch/>
        </p:blipFill>
        <p:spPr>
          <a:xfrm>
            <a:off x="0" y="2"/>
            <a:ext cx="12192000" cy="6857997"/>
          </a:xfrm>
          <a:prstGeom prst="rect">
            <a:avLst/>
          </a:prstGeom>
          <a:noFill/>
          <a:ln>
            <a:noFill/>
          </a:ln>
        </p:spPr>
      </p:pic>
      <p:sp>
        <p:nvSpPr>
          <p:cNvPr id="59" name="Google Shape;59;p14"/>
          <p:cNvSpPr txBox="1"/>
          <p:nvPr>
            <p:ph type="title"/>
          </p:nvPr>
        </p:nvSpPr>
        <p:spPr>
          <a:xfrm>
            <a:off x="581100" y="2766150"/>
            <a:ext cx="4821000" cy="1325700"/>
          </a:xfrm>
          <a:prstGeom prst="rect">
            <a:avLst/>
          </a:prstGeom>
        </p:spPr>
        <p:txBody>
          <a:bodyPr anchorCtr="0" anchor="ctr" bIns="91425" lIns="91425" spcFirstLastPara="1" rIns="91425" wrap="square" tIns="91425">
            <a:noAutofit/>
          </a:bodyPr>
          <a:lstStyle>
            <a:lvl1pPr lvl="0">
              <a:spcBef>
                <a:spcPts val="0"/>
              </a:spcBef>
              <a:spcAft>
                <a:spcPts val="0"/>
              </a:spcAft>
              <a:buSzPts val="4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60" name="Google Shape;60;p14"/>
          <p:cNvPicPr preferRelativeResize="0"/>
          <p:nvPr/>
        </p:nvPicPr>
        <p:blipFill rotWithShape="1">
          <a:blip r:embed="rId3">
            <a:alphaModFix/>
          </a:blip>
          <a:srcRect b="0" l="0" r="0" t="0"/>
          <a:stretch/>
        </p:blipFill>
        <p:spPr>
          <a:xfrm>
            <a:off x="581100" y="4428551"/>
            <a:ext cx="2463775" cy="31532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3">
    <p:spTree>
      <p:nvGrpSpPr>
        <p:cNvPr id="61" name="Shape 61"/>
        <p:cNvGrpSpPr/>
        <p:nvPr/>
      </p:nvGrpSpPr>
      <p:grpSpPr>
        <a:xfrm>
          <a:off x="0" y="0"/>
          <a:ext cx="0" cy="0"/>
          <a:chOff x="0" y="0"/>
          <a:chExt cx="0" cy="0"/>
        </a:xfrm>
      </p:grpSpPr>
      <p:pic>
        <p:nvPicPr>
          <p:cNvPr id="62" name="Google Shape;62;p15"/>
          <p:cNvPicPr preferRelativeResize="0"/>
          <p:nvPr/>
        </p:nvPicPr>
        <p:blipFill rotWithShape="1">
          <a:blip r:embed="rId2">
            <a:alphaModFix/>
          </a:blip>
          <a:srcRect b="0" l="0" r="0" t="0"/>
          <a:stretch/>
        </p:blipFill>
        <p:spPr>
          <a:xfrm>
            <a:off x="0" y="2"/>
            <a:ext cx="12192000" cy="6857997"/>
          </a:xfrm>
          <a:prstGeom prst="rect">
            <a:avLst/>
          </a:prstGeom>
          <a:noFill/>
          <a:ln>
            <a:noFill/>
          </a:ln>
        </p:spPr>
      </p:pic>
      <p:sp>
        <p:nvSpPr>
          <p:cNvPr id="63" name="Google Shape;63;p15"/>
          <p:cNvSpPr txBox="1"/>
          <p:nvPr>
            <p:ph type="title"/>
          </p:nvPr>
        </p:nvSpPr>
        <p:spPr>
          <a:xfrm>
            <a:off x="581100" y="2766150"/>
            <a:ext cx="4821000" cy="1325700"/>
          </a:xfrm>
          <a:prstGeom prst="rect">
            <a:avLst/>
          </a:prstGeom>
        </p:spPr>
        <p:txBody>
          <a:bodyPr anchorCtr="0" anchor="ctr" bIns="91425" lIns="91425" spcFirstLastPara="1" rIns="91425" wrap="square" tIns="91425">
            <a:noAutofit/>
          </a:bodyPr>
          <a:lstStyle>
            <a:lvl1pPr lvl="0" rtl="0">
              <a:spcBef>
                <a:spcPts val="0"/>
              </a:spcBef>
              <a:spcAft>
                <a:spcPts val="0"/>
              </a:spcAft>
              <a:buSzPts val="4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pic>
        <p:nvPicPr>
          <p:cNvPr id="64" name="Google Shape;64;p15"/>
          <p:cNvPicPr preferRelativeResize="0"/>
          <p:nvPr/>
        </p:nvPicPr>
        <p:blipFill rotWithShape="1">
          <a:blip r:embed="rId3">
            <a:alphaModFix/>
          </a:blip>
          <a:srcRect b="0" l="0" r="0" t="0"/>
          <a:stretch/>
        </p:blipFill>
        <p:spPr>
          <a:xfrm>
            <a:off x="581100" y="4428551"/>
            <a:ext cx="2463775" cy="31532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p:cSld name="Custom Layout_2_1">
    <p:spTree>
      <p:nvGrpSpPr>
        <p:cNvPr id="65" name="Shape 65"/>
        <p:cNvGrpSpPr/>
        <p:nvPr/>
      </p:nvGrpSpPr>
      <p:grpSpPr>
        <a:xfrm>
          <a:off x="0" y="0"/>
          <a:ext cx="0" cy="0"/>
          <a:chOff x="0" y="0"/>
          <a:chExt cx="0" cy="0"/>
        </a:xfrm>
      </p:grpSpPr>
      <p:pic>
        <p:nvPicPr>
          <p:cNvPr id="66" name="Google Shape;66;p16"/>
          <p:cNvPicPr preferRelativeResize="0"/>
          <p:nvPr/>
        </p:nvPicPr>
        <p:blipFill rotWithShape="1">
          <a:blip r:embed="rId2">
            <a:alphaModFix/>
          </a:blip>
          <a:srcRect b="0" l="0" r="0" t="0"/>
          <a:stretch/>
        </p:blipFill>
        <p:spPr>
          <a:xfrm>
            <a:off x="-5" y="-1"/>
            <a:ext cx="12192000" cy="6857989"/>
          </a:xfrm>
          <a:prstGeom prst="rect">
            <a:avLst/>
          </a:prstGeom>
          <a:noFill/>
          <a:ln>
            <a:noFill/>
          </a:ln>
        </p:spPr>
      </p:pic>
      <p:sp>
        <p:nvSpPr>
          <p:cNvPr id="67" name="Google Shape;67;p16"/>
          <p:cNvSpPr txBox="1"/>
          <p:nvPr/>
        </p:nvSpPr>
        <p:spPr>
          <a:xfrm>
            <a:off x="745072" y="2609662"/>
            <a:ext cx="4349700" cy="116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6400">
                <a:solidFill>
                  <a:schemeClr val="dk2"/>
                </a:solidFill>
              </a:rPr>
              <a:t>Thank You</a:t>
            </a:r>
            <a:endParaRPr sz="6400">
              <a:solidFill>
                <a:schemeClr val="dk2"/>
              </a:solidFill>
            </a:endParaRPr>
          </a:p>
        </p:txBody>
      </p:sp>
      <p:pic>
        <p:nvPicPr>
          <p:cNvPr id="68" name="Google Shape;68;p16"/>
          <p:cNvPicPr preferRelativeResize="0"/>
          <p:nvPr/>
        </p:nvPicPr>
        <p:blipFill rotWithShape="1">
          <a:blip r:embed="rId3">
            <a:alphaModFix/>
          </a:blip>
          <a:srcRect b="0" l="0" r="0" t="0"/>
          <a:stretch/>
        </p:blipFill>
        <p:spPr>
          <a:xfrm>
            <a:off x="745065" y="4293643"/>
            <a:ext cx="3441626" cy="44047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a COVER">
  <p:cSld name="CUSTOM_1_1_2_1_2">
    <p:bg>
      <p:bgPr>
        <a:solidFill>
          <a:schemeClr val="lt1"/>
        </a:solidFill>
      </p:bgPr>
    </p:bg>
    <p:spTree>
      <p:nvGrpSpPr>
        <p:cNvPr id="72" name="Shape 72"/>
        <p:cNvGrpSpPr/>
        <p:nvPr/>
      </p:nvGrpSpPr>
      <p:grpSpPr>
        <a:xfrm>
          <a:off x="0" y="0"/>
          <a:ext cx="0" cy="0"/>
          <a:chOff x="0" y="0"/>
          <a:chExt cx="0" cy="0"/>
        </a:xfrm>
      </p:grpSpPr>
      <p:sp>
        <p:nvSpPr>
          <p:cNvPr id="73" name="Google Shape;73;p18"/>
          <p:cNvSpPr/>
          <p:nvPr>
            <p:ph idx="2" type="pic"/>
          </p:nvPr>
        </p:nvSpPr>
        <p:spPr>
          <a:xfrm>
            <a:off x="0" y="0"/>
            <a:ext cx="12192000" cy="4075200"/>
          </a:xfrm>
          <a:prstGeom prst="rect">
            <a:avLst/>
          </a:prstGeom>
          <a:noFill/>
          <a:ln>
            <a:noFill/>
          </a:ln>
        </p:spPr>
      </p:sp>
      <p:sp>
        <p:nvSpPr>
          <p:cNvPr id="74" name="Google Shape;74;p18"/>
          <p:cNvSpPr txBox="1"/>
          <p:nvPr>
            <p:ph idx="1" type="subTitle"/>
          </p:nvPr>
        </p:nvSpPr>
        <p:spPr>
          <a:xfrm>
            <a:off x="1011378" y="5630225"/>
            <a:ext cx="10168200" cy="216900"/>
          </a:xfrm>
          <a:prstGeom prst="rect">
            <a:avLst/>
          </a:prstGeom>
        </p:spPr>
        <p:txBody>
          <a:bodyPr anchorCtr="0" anchor="t" bIns="0" lIns="9125" spcFirstLastPara="1" rIns="0" wrap="square" tIns="0">
            <a:noAutofit/>
          </a:bodyPr>
          <a:lstStyle>
            <a:lvl1pPr lvl="0">
              <a:lnSpc>
                <a:spcPct val="90000"/>
              </a:lnSpc>
              <a:spcBef>
                <a:spcPts val="0"/>
              </a:spcBef>
              <a:spcAft>
                <a:spcPts val="0"/>
              </a:spcAft>
              <a:buClr>
                <a:schemeClr val="accent2"/>
              </a:buClr>
              <a:buSzPts val="2000"/>
              <a:buNone/>
              <a:defRPr sz="2000">
                <a:solidFill>
                  <a:schemeClr val="accent2"/>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5" name="Google Shape;75;p18"/>
          <p:cNvSpPr txBox="1"/>
          <p:nvPr>
            <p:ph type="title"/>
          </p:nvPr>
        </p:nvSpPr>
        <p:spPr>
          <a:xfrm>
            <a:off x="1011303" y="4994675"/>
            <a:ext cx="10168200" cy="596400"/>
          </a:xfrm>
          <a:prstGeom prst="rect">
            <a:avLst/>
          </a:prstGeom>
        </p:spPr>
        <p:txBody>
          <a:bodyPr anchorCtr="0" anchor="b" bIns="0" lIns="0" spcFirstLastPara="1" rIns="0" wrap="square" tIns="0">
            <a:noAutofit/>
          </a:bodyPr>
          <a:lstStyle>
            <a:lvl1pPr lvl="0">
              <a:spcBef>
                <a:spcPts val="0"/>
              </a:spcBef>
              <a:spcAft>
                <a:spcPts val="0"/>
              </a:spcAft>
              <a:buSzPts val="4000"/>
              <a:buNone/>
              <a:defRPr sz="4000"/>
            </a:lvl1pPr>
            <a:lvl2pPr lvl="1">
              <a:spcBef>
                <a:spcPts val="0"/>
              </a:spcBef>
              <a:spcAft>
                <a:spcPts val="0"/>
              </a:spcAft>
              <a:buClr>
                <a:schemeClr val="dk1"/>
              </a:buClr>
              <a:buSzPts val="1500"/>
              <a:buNone/>
              <a:defRPr>
                <a:solidFill>
                  <a:schemeClr val="dk1"/>
                </a:solidFill>
              </a:defRPr>
            </a:lvl2pPr>
            <a:lvl3pPr lvl="2">
              <a:spcBef>
                <a:spcPts val="0"/>
              </a:spcBef>
              <a:spcAft>
                <a:spcPts val="0"/>
              </a:spcAft>
              <a:buClr>
                <a:schemeClr val="dk1"/>
              </a:buClr>
              <a:buSzPts val="1500"/>
              <a:buNone/>
              <a:defRPr>
                <a:solidFill>
                  <a:schemeClr val="dk1"/>
                </a:solidFill>
              </a:defRPr>
            </a:lvl3pPr>
            <a:lvl4pPr lvl="3">
              <a:spcBef>
                <a:spcPts val="0"/>
              </a:spcBef>
              <a:spcAft>
                <a:spcPts val="0"/>
              </a:spcAft>
              <a:buClr>
                <a:schemeClr val="dk1"/>
              </a:buClr>
              <a:buSzPts val="1500"/>
              <a:buNone/>
              <a:defRPr>
                <a:solidFill>
                  <a:schemeClr val="dk1"/>
                </a:solidFill>
              </a:defRPr>
            </a:lvl4pPr>
            <a:lvl5pPr lvl="4">
              <a:spcBef>
                <a:spcPts val="0"/>
              </a:spcBef>
              <a:spcAft>
                <a:spcPts val="0"/>
              </a:spcAft>
              <a:buClr>
                <a:schemeClr val="dk1"/>
              </a:buClr>
              <a:buSzPts val="1500"/>
              <a:buNone/>
              <a:defRPr>
                <a:solidFill>
                  <a:schemeClr val="dk1"/>
                </a:solidFill>
              </a:defRPr>
            </a:lvl5pPr>
            <a:lvl6pPr lvl="5">
              <a:spcBef>
                <a:spcPts val="0"/>
              </a:spcBef>
              <a:spcAft>
                <a:spcPts val="0"/>
              </a:spcAft>
              <a:buClr>
                <a:schemeClr val="dk1"/>
              </a:buClr>
              <a:buSzPts val="1500"/>
              <a:buNone/>
              <a:defRPr>
                <a:solidFill>
                  <a:schemeClr val="dk1"/>
                </a:solidFill>
              </a:defRPr>
            </a:lvl6pPr>
            <a:lvl7pPr lvl="6">
              <a:spcBef>
                <a:spcPts val="0"/>
              </a:spcBef>
              <a:spcAft>
                <a:spcPts val="0"/>
              </a:spcAft>
              <a:buClr>
                <a:schemeClr val="dk1"/>
              </a:buClr>
              <a:buSzPts val="1500"/>
              <a:buNone/>
              <a:defRPr>
                <a:solidFill>
                  <a:schemeClr val="dk1"/>
                </a:solidFill>
              </a:defRPr>
            </a:lvl7pPr>
            <a:lvl8pPr lvl="7">
              <a:spcBef>
                <a:spcPts val="0"/>
              </a:spcBef>
              <a:spcAft>
                <a:spcPts val="0"/>
              </a:spcAft>
              <a:buClr>
                <a:schemeClr val="dk1"/>
              </a:buClr>
              <a:buSzPts val="1500"/>
              <a:buNone/>
              <a:defRPr>
                <a:solidFill>
                  <a:schemeClr val="dk1"/>
                </a:solidFill>
              </a:defRPr>
            </a:lvl8pPr>
            <a:lvl9pPr lvl="8">
              <a:spcBef>
                <a:spcPts val="0"/>
              </a:spcBef>
              <a:spcAft>
                <a:spcPts val="0"/>
              </a:spcAft>
              <a:buClr>
                <a:schemeClr val="dk1"/>
              </a:buClr>
              <a:buSzPts val="1500"/>
              <a:buNone/>
              <a:defRPr>
                <a:solidFill>
                  <a:schemeClr val="dk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a COVER 1">
  <p:cSld name="CUSTOM_1_1_2_1_2_2">
    <p:bg>
      <p:bgPr>
        <a:solidFill>
          <a:schemeClr val="lt1"/>
        </a:solidFill>
      </p:bgPr>
    </p:bg>
    <p:spTree>
      <p:nvGrpSpPr>
        <p:cNvPr id="76" name="Shape 76"/>
        <p:cNvGrpSpPr/>
        <p:nvPr/>
      </p:nvGrpSpPr>
      <p:grpSpPr>
        <a:xfrm>
          <a:off x="0" y="0"/>
          <a:ext cx="0" cy="0"/>
          <a:chOff x="0" y="0"/>
          <a:chExt cx="0" cy="0"/>
        </a:xfrm>
      </p:grpSpPr>
      <p:pic>
        <p:nvPicPr>
          <p:cNvPr id="77" name="Google Shape;77;p19"/>
          <p:cNvPicPr preferRelativeResize="0"/>
          <p:nvPr/>
        </p:nvPicPr>
        <p:blipFill rotWithShape="1">
          <a:blip r:embed="rId2">
            <a:alphaModFix amt="90000"/>
          </a:blip>
          <a:srcRect b="0" l="14869" r="14594" t="15232"/>
          <a:stretch/>
        </p:blipFill>
        <p:spPr>
          <a:xfrm flipH="1" rot="10800000">
            <a:off x="-9152" y="0"/>
            <a:ext cx="12210309" cy="5838275"/>
          </a:xfrm>
          <a:prstGeom prst="rect">
            <a:avLst/>
          </a:prstGeom>
          <a:noFill/>
          <a:ln>
            <a:noFill/>
          </a:ln>
        </p:spPr>
      </p:pic>
      <p:sp>
        <p:nvSpPr>
          <p:cNvPr id="78" name="Google Shape;78;p19"/>
          <p:cNvSpPr/>
          <p:nvPr/>
        </p:nvSpPr>
        <p:spPr>
          <a:xfrm flipH="1">
            <a:off x="-27525" y="0"/>
            <a:ext cx="12210300" cy="6152100"/>
          </a:xfrm>
          <a:prstGeom prst="rect">
            <a:avLst/>
          </a:prstGeom>
          <a:gradFill>
            <a:gsLst>
              <a:gs pos="0">
                <a:srgbClr val="FFFFFF">
                  <a:alpha val="0"/>
                </a:srgbClr>
              </a:gs>
              <a:gs pos="100000">
                <a:srgbClr val="FFFFFF"/>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9" name="Google Shape;79;p19"/>
          <p:cNvSpPr txBox="1"/>
          <p:nvPr>
            <p:ph idx="1" type="subTitle"/>
          </p:nvPr>
        </p:nvSpPr>
        <p:spPr>
          <a:xfrm>
            <a:off x="1011378" y="3877625"/>
            <a:ext cx="4195800" cy="216900"/>
          </a:xfrm>
          <a:prstGeom prst="rect">
            <a:avLst/>
          </a:prstGeom>
        </p:spPr>
        <p:txBody>
          <a:bodyPr anchorCtr="0" anchor="t" bIns="0" lIns="9125" spcFirstLastPara="1" rIns="0" wrap="square" tIns="0">
            <a:noAutofit/>
          </a:bodyPr>
          <a:lstStyle>
            <a:lvl1pPr lvl="0">
              <a:lnSpc>
                <a:spcPct val="90000"/>
              </a:lnSpc>
              <a:spcBef>
                <a:spcPts val="0"/>
              </a:spcBef>
              <a:spcAft>
                <a:spcPts val="0"/>
              </a:spcAft>
              <a:buClr>
                <a:schemeClr val="accent2"/>
              </a:buClr>
              <a:buSzPts val="2000"/>
              <a:buNone/>
              <a:defRPr sz="2000">
                <a:solidFill>
                  <a:schemeClr val="accent2"/>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80" name="Google Shape;80;p19"/>
          <p:cNvSpPr txBox="1"/>
          <p:nvPr>
            <p:ph type="title"/>
          </p:nvPr>
        </p:nvSpPr>
        <p:spPr>
          <a:xfrm>
            <a:off x="1011303" y="3165875"/>
            <a:ext cx="4311000" cy="596400"/>
          </a:xfrm>
          <a:prstGeom prst="rect">
            <a:avLst/>
          </a:prstGeom>
        </p:spPr>
        <p:txBody>
          <a:bodyPr anchorCtr="0" anchor="b" bIns="0" lIns="0" spcFirstLastPara="1" rIns="0" wrap="square" tIns="0">
            <a:noAutofit/>
          </a:bodyPr>
          <a:lstStyle>
            <a:lvl1pPr lvl="0">
              <a:spcBef>
                <a:spcPts val="0"/>
              </a:spcBef>
              <a:spcAft>
                <a:spcPts val="0"/>
              </a:spcAft>
              <a:buSzPts val="4000"/>
              <a:buNone/>
              <a:defRPr sz="4000"/>
            </a:lvl1pPr>
            <a:lvl2pPr lvl="1">
              <a:spcBef>
                <a:spcPts val="0"/>
              </a:spcBef>
              <a:spcAft>
                <a:spcPts val="0"/>
              </a:spcAft>
              <a:buClr>
                <a:schemeClr val="dk1"/>
              </a:buClr>
              <a:buSzPts val="1500"/>
              <a:buNone/>
              <a:defRPr>
                <a:solidFill>
                  <a:schemeClr val="dk1"/>
                </a:solidFill>
              </a:defRPr>
            </a:lvl2pPr>
            <a:lvl3pPr lvl="2">
              <a:spcBef>
                <a:spcPts val="0"/>
              </a:spcBef>
              <a:spcAft>
                <a:spcPts val="0"/>
              </a:spcAft>
              <a:buClr>
                <a:schemeClr val="dk1"/>
              </a:buClr>
              <a:buSzPts val="1500"/>
              <a:buNone/>
              <a:defRPr>
                <a:solidFill>
                  <a:schemeClr val="dk1"/>
                </a:solidFill>
              </a:defRPr>
            </a:lvl3pPr>
            <a:lvl4pPr lvl="3">
              <a:spcBef>
                <a:spcPts val="0"/>
              </a:spcBef>
              <a:spcAft>
                <a:spcPts val="0"/>
              </a:spcAft>
              <a:buClr>
                <a:schemeClr val="dk1"/>
              </a:buClr>
              <a:buSzPts val="1500"/>
              <a:buNone/>
              <a:defRPr>
                <a:solidFill>
                  <a:schemeClr val="dk1"/>
                </a:solidFill>
              </a:defRPr>
            </a:lvl4pPr>
            <a:lvl5pPr lvl="4">
              <a:spcBef>
                <a:spcPts val="0"/>
              </a:spcBef>
              <a:spcAft>
                <a:spcPts val="0"/>
              </a:spcAft>
              <a:buClr>
                <a:schemeClr val="dk1"/>
              </a:buClr>
              <a:buSzPts val="1500"/>
              <a:buNone/>
              <a:defRPr>
                <a:solidFill>
                  <a:schemeClr val="dk1"/>
                </a:solidFill>
              </a:defRPr>
            </a:lvl5pPr>
            <a:lvl6pPr lvl="5">
              <a:spcBef>
                <a:spcPts val="0"/>
              </a:spcBef>
              <a:spcAft>
                <a:spcPts val="0"/>
              </a:spcAft>
              <a:buClr>
                <a:schemeClr val="dk1"/>
              </a:buClr>
              <a:buSzPts val="1500"/>
              <a:buNone/>
              <a:defRPr>
                <a:solidFill>
                  <a:schemeClr val="dk1"/>
                </a:solidFill>
              </a:defRPr>
            </a:lvl6pPr>
            <a:lvl7pPr lvl="6">
              <a:spcBef>
                <a:spcPts val="0"/>
              </a:spcBef>
              <a:spcAft>
                <a:spcPts val="0"/>
              </a:spcAft>
              <a:buClr>
                <a:schemeClr val="dk1"/>
              </a:buClr>
              <a:buSzPts val="1500"/>
              <a:buNone/>
              <a:defRPr>
                <a:solidFill>
                  <a:schemeClr val="dk1"/>
                </a:solidFill>
              </a:defRPr>
            </a:lvl7pPr>
            <a:lvl8pPr lvl="7">
              <a:spcBef>
                <a:spcPts val="0"/>
              </a:spcBef>
              <a:spcAft>
                <a:spcPts val="0"/>
              </a:spcAft>
              <a:buClr>
                <a:schemeClr val="dk1"/>
              </a:buClr>
              <a:buSzPts val="1500"/>
              <a:buNone/>
              <a:defRPr>
                <a:solidFill>
                  <a:schemeClr val="dk1"/>
                </a:solidFill>
              </a:defRPr>
            </a:lvl8pPr>
            <a:lvl9pPr lvl="8">
              <a:spcBef>
                <a:spcPts val="0"/>
              </a:spcBef>
              <a:spcAft>
                <a:spcPts val="0"/>
              </a:spcAft>
              <a:buClr>
                <a:schemeClr val="dk1"/>
              </a:buClr>
              <a:buSzPts val="1500"/>
              <a:buNone/>
              <a:defRPr>
                <a:solidFill>
                  <a:schemeClr val="dk1"/>
                </a:solidFill>
              </a:defRPr>
            </a:lvl9pPr>
          </a:lstStyle>
          <a:p/>
        </p:txBody>
      </p:sp>
      <p:grpSp>
        <p:nvGrpSpPr>
          <p:cNvPr id="81" name="Google Shape;81;p19"/>
          <p:cNvGrpSpPr/>
          <p:nvPr/>
        </p:nvGrpSpPr>
        <p:grpSpPr>
          <a:xfrm>
            <a:off x="1011303" y="2169212"/>
            <a:ext cx="2304475" cy="292903"/>
            <a:chOff x="6033602" y="5442469"/>
            <a:chExt cx="12316811" cy="1565488"/>
          </a:xfrm>
        </p:grpSpPr>
        <p:sp>
          <p:nvSpPr>
            <p:cNvPr id="82" name="Google Shape;82;p19"/>
            <p:cNvSpPr/>
            <p:nvPr/>
          </p:nvSpPr>
          <p:spPr>
            <a:xfrm>
              <a:off x="14285957" y="5707821"/>
              <a:ext cx="181224" cy="180252"/>
            </a:xfrm>
            <a:custGeom>
              <a:rect b="b" l="l" r="r" t="t"/>
              <a:pathLst>
                <a:path extrusionOk="0" h="21600" w="21600">
                  <a:moveTo>
                    <a:pt x="10840" y="0"/>
                  </a:moveTo>
                  <a:cubicBezTo>
                    <a:pt x="16695" y="0"/>
                    <a:pt x="21600" y="4654"/>
                    <a:pt x="21600" y="10740"/>
                  </a:cubicBezTo>
                  <a:cubicBezTo>
                    <a:pt x="21600" y="16827"/>
                    <a:pt x="16695" y="21600"/>
                    <a:pt x="10840" y="21600"/>
                  </a:cubicBezTo>
                  <a:cubicBezTo>
                    <a:pt x="4985" y="21600"/>
                    <a:pt x="0" y="16946"/>
                    <a:pt x="0" y="10740"/>
                  </a:cubicBezTo>
                  <a:cubicBezTo>
                    <a:pt x="0" y="4535"/>
                    <a:pt x="4945" y="0"/>
                    <a:pt x="10840" y="0"/>
                  </a:cubicBezTo>
                  <a:close/>
                  <a:moveTo>
                    <a:pt x="10840" y="20009"/>
                  </a:moveTo>
                  <a:cubicBezTo>
                    <a:pt x="15824" y="20009"/>
                    <a:pt x="19662" y="16031"/>
                    <a:pt x="19662" y="10740"/>
                  </a:cubicBezTo>
                  <a:cubicBezTo>
                    <a:pt x="19662" y="5450"/>
                    <a:pt x="15824" y="1591"/>
                    <a:pt x="10840" y="1591"/>
                  </a:cubicBezTo>
                  <a:cubicBezTo>
                    <a:pt x="5855" y="1591"/>
                    <a:pt x="1978" y="5569"/>
                    <a:pt x="1978" y="10740"/>
                  </a:cubicBezTo>
                  <a:cubicBezTo>
                    <a:pt x="1978" y="15912"/>
                    <a:pt x="5815" y="20009"/>
                    <a:pt x="10840" y="20009"/>
                  </a:cubicBezTo>
                  <a:close/>
                  <a:moveTo>
                    <a:pt x="6646" y="4455"/>
                  </a:moveTo>
                  <a:lnTo>
                    <a:pt x="11512" y="4455"/>
                  </a:lnTo>
                  <a:cubicBezTo>
                    <a:pt x="14479" y="4455"/>
                    <a:pt x="15903" y="5649"/>
                    <a:pt x="15903" y="8075"/>
                  </a:cubicBezTo>
                  <a:cubicBezTo>
                    <a:pt x="15903" y="10343"/>
                    <a:pt x="14479" y="11297"/>
                    <a:pt x="12580" y="11496"/>
                  </a:cubicBezTo>
                  <a:lnTo>
                    <a:pt x="16180" y="17065"/>
                  </a:lnTo>
                  <a:lnTo>
                    <a:pt x="14084" y="17065"/>
                  </a:lnTo>
                  <a:lnTo>
                    <a:pt x="10681" y="11655"/>
                  </a:lnTo>
                  <a:lnTo>
                    <a:pt x="8624" y="11655"/>
                  </a:lnTo>
                  <a:lnTo>
                    <a:pt x="8624" y="17065"/>
                  </a:lnTo>
                  <a:lnTo>
                    <a:pt x="6686" y="17065"/>
                  </a:lnTo>
                  <a:lnTo>
                    <a:pt x="6686" y="4455"/>
                  </a:lnTo>
                  <a:lnTo>
                    <a:pt x="6646" y="4455"/>
                  </a:lnTo>
                  <a:close/>
                  <a:moveTo>
                    <a:pt x="8585" y="10064"/>
                  </a:moveTo>
                  <a:lnTo>
                    <a:pt x="10642" y="10064"/>
                  </a:lnTo>
                  <a:cubicBezTo>
                    <a:pt x="12343" y="10064"/>
                    <a:pt x="13965" y="9985"/>
                    <a:pt x="13965" y="7996"/>
                  </a:cubicBezTo>
                  <a:cubicBezTo>
                    <a:pt x="13965" y="6325"/>
                    <a:pt x="12541" y="6046"/>
                    <a:pt x="11196" y="6046"/>
                  </a:cubicBezTo>
                  <a:lnTo>
                    <a:pt x="8624" y="6046"/>
                  </a:lnTo>
                  <a:lnTo>
                    <a:pt x="8585" y="10064"/>
                  </a:lnTo>
                  <a:lnTo>
                    <a:pt x="8585" y="10064"/>
                  </a:lnTo>
                  <a:close/>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83" name="Google Shape;83;p19"/>
            <p:cNvSpPr/>
            <p:nvPr/>
          </p:nvSpPr>
          <p:spPr>
            <a:xfrm>
              <a:off x="14996943" y="5707821"/>
              <a:ext cx="739206" cy="866970"/>
            </a:xfrm>
            <a:custGeom>
              <a:rect b="b" l="l" r="r" t="t"/>
              <a:pathLst>
                <a:path extrusionOk="0" h="21600" w="21600">
                  <a:moveTo>
                    <a:pt x="0" y="0"/>
                  </a:moveTo>
                  <a:lnTo>
                    <a:pt x="9040" y="0"/>
                  </a:lnTo>
                  <a:cubicBezTo>
                    <a:pt x="16974" y="0"/>
                    <a:pt x="21600" y="4126"/>
                    <a:pt x="21600" y="10800"/>
                  </a:cubicBezTo>
                  <a:cubicBezTo>
                    <a:pt x="21600" y="17474"/>
                    <a:pt x="16974" y="21600"/>
                    <a:pt x="9040" y="21600"/>
                  </a:cubicBezTo>
                  <a:lnTo>
                    <a:pt x="0" y="21600"/>
                  </a:lnTo>
                  <a:lnTo>
                    <a:pt x="0" y="0"/>
                  </a:lnTo>
                  <a:lnTo>
                    <a:pt x="0" y="0"/>
                  </a:lnTo>
                  <a:close/>
                  <a:moveTo>
                    <a:pt x="9001" y="18755"/>
                  </a:moveTo>
                  <a:cubicBezTo>
                    <a:pt x="14588" y="18755"/>
                    <a:pt x="17614" y="15844"/>
                    <a:pt x="17614" y="10800"/>
                  </a:cubicBezTo>
                  <a:cubicBezTo>
                    <a:pt x="17614" y="5756"/>
                    <a:pt x="14588" y="2853"/>
                    <a:pt x="9001" y="2853"/>
                  </a:cubicBezTo>
                  <a:lnTo>
                    <a:pt x="3802" y="2853"/>
                  </a:lnTo>
                  <a:lnTo>
                    <a:pt x="3802" y="18755"/>
                  </a:lnTo>
                  <a:lnTo>
                    <a:pt x="9001" y="18755"/>
                  </a:lnTo>
                  <a:close/>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84" name="Google Shape;84;p19"/>
            <p:cNvSpPr/>
            <p:nvPr/>
          </p:nvSpPr>
          <p:spPr>
            <a:xfrm>
              <a:off x="15830079" y="5715123"/>
              <a:ext cx="148716" cy="860004"/>
            </a:xfrm>
            <a:custGeom>
              <a:rect b="b" l="l" r="r" t="t"/>
              <a:pathLst>
                <a:path extrusionOk="0" h="21600" w="21600">
                  <a:moveTo>
                    <a:pt x="0" y="1867"/>
                  </a:moveTo>
                  <a:cubicBezTo>
                    <a:pt x="0" y="859"/>
                    <a:pt x="4773" y="0"/>
                    <a:pt x="10800" y="0"/>
                  </a:cubicBezTo>
                  <a:cubicBezTo>
                    <a:pt x="16827" y="0"/>
                    <a:pt x="21600" y="825"/>
                    <a:pt x="21600" y="1867"/>
                  </a:cubicBezTo>
                  <a:cubicBezTo>
                    <a:pt x="21600" y="2909"/>
                    <a:pt x="16827" y="3735"/>
                    <a:pt x="10800" y="3735"/>
                  </a:cubicBezTo>
                  <a:cubicBezTo>
                    <a:pt x="4773" y="3735"/>
                    <a:pt x="0" y="2909"/>
                    <a:pt x="0" y="1867"/>
                  </a:cubicBezTo>
                  <a:close/>
                  <a:moveTo>
                    <a:pt x="1929" y="5811"/>
                  </a:moveTo>
                  <a:lnTo>
                    <a:pt x="19623" y="5811"/>
                  </a:lnTo>
                  <a:lnTo>
                    <a:pt x="19623" y="21600"/>
                  </a:lnTo>
                  <a:lnTo>
                    <a:pt x="1929" y="21600"/>
                  </a:lnTo>
                  <a:cubicBezTo>
                    <a:pt x="1929" y="21600"/>
                    <a:pt x="1929" y="5811"/>
                    <a:pt x="1929" y="5811"/>
                  </a:cubicBezTo>
                  <a:close/>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85" name="Google Shape;85;p19"/>
            <p:cNvSpPr/>
            <p:nvPr/>
          </p:nvSpPr>
          <p:spPr>
            <a:xfrm>
              <a:off x="16072387" y="5932203"/>
              <a:ext cx="612738" cy="896508"/>
            </a:xfrm>
            <a:custGeom>
              <a:rect b="b" l="l" r="r" t="t"/>
              <a:pathLst>
                <a:path extrusionOk="0" h="21600" w="21600">
                  <a:moveTo>
                    <a:pt x="1252" y="16546"/>
                  </a:moveTo>
                  <a:lnTo>
                    <a:pt x="5546" y="16546"/>
                  </a:lnTo>
                  <a:cubicBezTo>
                    <a:pt x="5886" y="18337"/>
                    <a:pt x="7828" y="19217"/>
                    <a:pt x="11081" y="19217"/>
                  </a:cubicBezTo>
                  <a:cubicBezTo>
                    <a:pt x="15118" y="19217"/>
                    <a:pt x="17306" y="17777"/>
                    <a:pt x="17306" y="14994"/>
                  </a:cubicBezTo>
                  <a:lnTo>
                    <a:pt x="17306" y="13323"/>
                  </a:lnTo>
                  <a:cubicBezTo>
                    <a:pt x="15714" y="14819"/>
                    <a:pt x="13316" y="15674"/>
                    <a:pt x="10180" y="15674"/>
                  </a:cubicBezTo>
                  <a:cubicBezTo>
                    <a:pt x="4037" y="15674"/>
                    <a:pt x="0" y="12563"/>
                    <a:pt x="0" y="7837"/>
                  </a:cubicBezTo>
                  <a:cubicBezTo>
                    <a:pt x="0" y="3111"/>
                    <a:pt x="3990" y="0"/>
                    <a:pt x="10133" y="0"/>
                  </a:cubicBezTo>
                  <a:cubicBezTo>
                    <a:pt x="13398" y="0"/>
                    <a:pt x="15890" y="936"/>
                    <a:pt x="17481" y="2495"/>
                  </a:cubicBezTo>
                  <a:lnTo>
                    <a:pt x="17481" y="352"/>
                  </a:lnTo>
                  <a:lnTo>
                    <a:pt x="21600" y="352"/>
                  </a:lnTo>
                  <a:lnTo>
                    <a:pt x="21600" y="14938"/>
                  </a:lnTo>
                  <a:cubicBezTo>
                    <a:pt x="21600" y="18897"/>
                    <a:pt x="18125" y="21600"/>
                    <a:pt x="11034" y="21600"/>
                  </a:cubicBezTo>
                  <a:cubicBezTo>
                    <a:pt x="5020" y="21600"/>
                    <a:pt x="1673" y="19577"/>
                    <a:pt x="1240" y="16554"/>
                  </a:cubicBezTo>
                  <a:lnTo>
                    <a:pt x="1252" y="16546"/>
                  </a:lnTo>
                  <a:close/>
                  <a:moveTo>
                    <a:pt x="17434" y="7829"/>
                  </a:moveTo>
                  <a:cubicBezTo>
                    <a:pt x="17434" y="4454"/>
                    <a:pt x="14895" y="2519"/>
                    <a:pt x="10952" y="2519"/>
                  </a:cubicBezTo>
                  <a:cubicBezTo>
                    <a:pt x="7009" y="2519"/>
                    <a:pt x="4470" y="4574"/>
                    <a:pt x="4470" y="7829"/>
                  </a:cubicBezTo>
                  <a:cubicBezTo>
                    <a:pt x="4470" y="11084"/>
                    <a:pt x="7009" y="13139"/>
                    <a:pt x="10952" y="13139"/>
                  </a:cubicBezTo>
                  <a:cubicBezTo>
                    <a:pt x="14895" y="13139"/>
                    <a:pt x="17434" y="11204"/>
                    <a:pt x="17434" y="7829"/>
                  </a:cubicBezTo>
                  <a:close/>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86" name="Google Shape;86;p19"/>
            <p:cNvSpPr/>
            <p:nvPr/>
          </p:nvSpPr>
          <p:spPr>
            <a:xfrm>
              <a:off x="16809593" y="5715123"/>
              <a:ext cx="148716" cy="860004"/>
            </a:xfrm>
            <a:custGeom>
              <a:rect b="b" l="l" r="r" t="t"/>
              <a:pathLst>
                <a:path extrusionOk="0" h="21600" w="21600">
                  <a:moveTo>
                    <a:pt x="0" y="1867"/>
                  </a:moveTo>
                  <a:cubicBezTo>
                    <a:pt x="0" y="859"/>
                    <a:pt x="4773" y="0"/>
                    <a:pt x="10800" y="0"/>
                  </a:cubicBezTo>
                  <a:cubicBezTo>
                    <a:pt x="16827" y="0"/>
                    <a:pt x="21600" y="825"/>
                    <a:pt x="21600" y="1867"/>
                  </a:cubicBezTo>
                  <a:cubicBezTo>
                    <a:pt x="21600" y="2909"/>
                    <a:pt x="16827" y="3735"/>
                    <a:pt x="10800" y="3735"/>
                  </a:cubicBezTo>
                  <a:cubicBezTo>
                    <a:pt x="4773" y="3735"/>
                    <a:pt x="0" y="2909"/>
                    <a:pt x="0" y="1867"/>
                  </a:cubicBezTo>
                  <a:close/>
                  <a:moveTo>
                    <a:pt x="1929" y="5811"/>
                  </a:moveTo>
                  <a:lnTo>
                    <a:pt x="19623" y="5811"/>
                  </a:lnTo>
                  <a:lnTo>
                    <a:pt x="19623" y="21600"/>
                  </a:lnTo>
                  <a:lnTo>
                    <a:pt x="1929" y="21600"/>
                  </a:lnTo>
                  <a:cubicBezTo>
                    <a:pt x="1929" y="21600"/>
                    <a:pt x="1929" y="5811"/>
                    <a:pt x="1929" y="5811"/>
                  </a:cubicBezTo>
                  <a:close/>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87" name="Google Shape;87;p19"/>
            <p:cNvSpPr/>
            <p:nvPr/>
          </p:nvSpPr>
          <p:spPr>
            <a:xfrm>
              <a:off x="17029995" y="5766240"/>
              <a:ext cx="349866" cy="812916"/>
            </a:xfrm>
            <a:custGeom>
              <a:rect b="b" l="l" r="r" t="t"/>
              <a:pathLst>
                <a:path extrusionOk="0" h="21600" w="21600">
                  <a:moveTo>
                    <a:pt x="6250" y="17772"/>
                  </a:moveTo>
                  <a:lnTo>
                    <a:pt x="6250" y="7444"/>
                  </a:lnTo>
                  <a:lnTo>
                    <a:pt x="0" y="7444"/>
                  </a:lnTo>
                  <a:lnTo>
                    <a:pt x="0" y="4789"/>
                  </a:lnTo>
                  <a:lnTo>
                    <a:pt x="6250" y="4789"/>
                  </a:lnTo>
                  <a:lnTo>
                    <a:pt x="6250" y="0"/>
                  </a:lnTo>
                  <a:lnTo>
                    <a:pt x="13772" y="0"/>
                  </a:lnTo>
                  <a:lnTo>
                    <a:pt x="13772" y="4789"/>
                  </a:lnTo>
                  <a:lnTo>
                    <a:pt x="21600" y="4789"/>
                  </a:lnTo>
                  <a:lnTo>
                    <a:pt x="21600" y="7444"/>
                  </a:lnTo>
                  <a:lnTo>
                    <a:pt x="13772" y="7444"/>
                  </a:lnTo>
                  <a:lnTo>
                    <a:pt x="13772" y="17481"/>
                  </a:lnTo>
                  <a:cubicBezTo>
                    <a:pt x="13772" y="18451"/>
                    <a:pt x="14899" y="18910"/>
                    <a:pt x="18219" y="18910"/>
                  </a:cubicBezTo>
                  <a:lnTo>
                    <a:pt x="21600" y="18910"/>
                  </a:lnTo>
                  <a:lnTo>
                    <a:pt x="21600" y="21503"/>
                  </a:lnTo>
                  <a:cubicBezTo>
                    <a:pt x="19940" y="21565"/>
                    <a:pt x="18362" y="21600"/>
                    <a:pt x="17009" y="21600"/>
                  </a:cubicBezTo>
                  <a:cubicBezTo>
                    <a:pt x="10021" y="21600"/>
                    <a:pt x="6250" y="20568"/>
                    <a:pt x="6250" y="17772"/>
                  </a:cubicBezTo>
                  <a:lnTo>
                    <a:pt x="6250" y="17772"/>
                  </a:lnTo>
                  <a:close/>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88" name="Google Shape;88;p19"/>
            <p:cNvSpPr/>
            <p:nvPr/>
          </p:nvSpPr>
          <p:spPr>
            <a:xfrm>
              <a:off x="17436936" y="5931871"/>
              <a:ext cx="611064" cy="657882"/>
            </a:xfrm>
            <a:custGeom>
              <a:rect b="b" l="l" r="r" t="t"/>
              <a:pathLst>
                <a:path extrusionOk="0" h="21600" w="21600">
                  <a:moveTo>
                    <a:pt x="15159" y="18320"/>
                  </a:moveTo>
                  <a:cubicBezTo>
                    <a:pt x="13657" y="20477"/>
                    <a:pt x="11158" y="21600"/>
                    <a:pt x="7920" y="21600"/>
                  </a:cubicBezTo>
                  <a:cubicBezTo>
                    <a:pt x="3144" y="21600"/>
                    <a:pt x="0" y="19442"/>
                    <a:pt x="0" y="15475"/>
                  </a:cubicBezTo>
                  <a:cubicBezTo>
                    <a:pt x="0" y="12151"/>
                    <a:pt x="2147" y="9634"/>
                    <a:pt x="8354" y="9078"/>
                  </a:cubicBezTo>
                  <a:lnTo>
                    <a:pt x="11627" y="8762"/>
                  </a:lnTo>
                  <a:cubicBezTo>
                    <a:pt x="13774" y="8522"/>
                    <a:pt x="14948" y="7847"/>
                    <a:pt x="14948" y="6168"/>
                  </a:cubicBezTo>
                  <a:cubicBezTo>
                    <a:pt x="14948" y="4250"/>
                    <a:pt x="13868" y="3204"/>
                    <a:pt x="10383" y="3204"/>
                  </a:cubicBezTo>
                  <a:cubicBezTo>
                    <a:pt x="6899" y="3204"/>
                    <a:pt x="5432" y="4119"/>
                    <a:pt x="5221" y="6920"/>
                  </a:cubicBezTo>
                  <a:lnTo>
                    <a:pt x="962" y="6920"/>
                  </a:lnTo>
                  <a:cubicBezTo>
                    <a:pt x="1220" y="2757"/>
                    <a:pt x="3719" y="0"/>
                    <a:pt x="10395" y="0"/>
                  </a:cubicBezTo>
                  <a:cubicBezTo>
                    <a:pt x="17071" y="0"/>
                    <a:pt x="19183" y="2485"/>
                    <a:pt x="19183" y="6081"/>
                  </a:cubicBezTo>
                  <a:lnTo>
                    <a:pt x="19183" y="17001"/>
                  </a:lnTo>
                  <a:cubicBezTo>
                    <a:pt x="19183" y="17644"/>
                    <a:pt x="19523" y="18036"/>
                    <a:pt x="20392" y="18036"/>
                  </a:cubicBezTo>
                  <a:lnTo>
                    <a:pt x="21600" y="18036"/>
                  </a:lnTo>
                  <a:lnTo>
                    <a:pt x="21600" y="21120"/>
                  </a:lnTo>
                  <a:cubicBezTo>
                    <a:pt x="20955" y="21197"/>
                    <a:pt x="20180" y="21240"/>
                    <a:pt x="19488" y="21240"/>
                  </a:cubicBezTo>
                  <a:cubicBezTo>
                    <a:pt x="16731" y="21240"/>
                    <a:pt x="15487" y="20325"/>
                    <a:pt x="15182" y="18320"/>
                  </a:cubicBezTo>
                  <a:lnTo>
                    <a:pt x="15159" y="18320"/>
                  </a:lnTo>
                  <a:close/>
                  <a:moveTo>
                    <a:pt x="8577" y="18483"/>
                  </a:moveTo>
                  <a:cubicBezTo>
                    <a:pt x="11721" y="18483"/>
                    <a:pt x="14948" y="16848"/>
                    <a:pt x="14948" y="12969"/>
                  </a:cubicBezTo>
                  <a:lnTo>
                    <a:pt x="14948" y="10811"/>
                  </a:lnTo>
                  <a:cubicBezTo>
                    <a:pt x="14302" y="11290"/>
                    <a:pt x="13399" y="11530"/>
                    <a:pt x="12190" y="11650"/>
                  </a:cubicBezTo>
                  <a:lnTo>
                    <a:pt x="9093" y="11966"/>
                  </a:lnTo>
                  <a:cubicBezTo>
                    <a:pt x="5514" y="12369"/>
                    <a:pt x="4447" y="13525"/>
                    <a:pt x="4447" y="15366"/>
                  </a:cubicBezTo>
                  <a:cubicBezTo>
                    <a:pt x="4447" y="17208"/>
                    <a:pt x="5784" y="18483"/>
                    <a:pt x="8577" y="18483"/>
                  </a:cubicBezTo>
                  <a:lnTo>
                    <a:pt x="8577" y="18483"/>
                  </a:lnTo>
                  <a:close/>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89" name="Google Shape;89;p19"/>
            <p:cNvSpPr/>
            <p:nvPr/>
          </p:nvSpPr>
          <p:spPr>
            <a:xfrm>
              <a:off x="18122695" y="5707821"/>
              <a:ext cx="227718" cy="871290"/>
            </a:xfrm>
            <a:custGeom>
              <a:rect b="b" l="l" r="r" t="t"/>
              <a:pathLst>
                <a:path extrusionOk="0" h="21600" w="21600">
                  <a:moveTo>
                    <a:pt x="0" y="18029"/>
                  </a:moveTo>
                  <a:lnTo>
                    <a:pt x="0" y="0"/>
                  </a:lnTo>
                  <a:lnTo>
                    <a:pt x="11556" y="0"/>
                  </a:lnTo>
                  <a:lnTo>
                    <a:pt x="11556" y="17757"/>
                  </a:lnTo>
                  <a:cubicBezTo>
                    <a:pt x="11556" y="18662"/>
                    <a:pt x="13067" y="19090"/>
                    <a:pt x="17318" y="19090"/>
                  </a:cubicBezTo>
                  <a:lnTo>
                    <a:pt x="21600" y="19090"/>
                  </a:lnTo>
                  <a:lnTo>
                    <a:pt x="21600" y="21509"/>
                  </a:lnTo>
                  <a:cubicBezTo>
                    <a:pt x="19301" y="21567"/>
                    <a:pt x="16971" y="21600"/>
                    <a:pt x="15145" y="21600"/>
                  </a:cubicBezTo>
                  <a:cubicBezTo>
                    <a:pt x="5321" y="21600"/>
                    <a:pt x="0" y="20637"/>
                    <a:pt x="0" y="18029"/>
                  </a:cubicBezTo>
                  <a:lnTo>
                    <a:pt x="0" y="18029"/>
                  </a:lnTo>
                  <a:close/>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90" name="Google Shape;90;p19"/>
            <p:cNvSpPr/>
            <p:nvPr/>
          </p:nvSpPr>
          <p:spPr>
            <a:xfrm>
              <a:off x="10315785" y="5707489"/>
              <a:ext cx="601128" cy="867348"/>
            </a:xfrm>
            <a:custGeom>
              <a:rect b="b" l="l" r="r" t="t"/>
              <a:pathLst>
                <a:path extrusionOk="0" h="21600" w="21600">
                  <a:moveTo>
                    <a:pt x="21600" y="4199"/>
                  </a:moveTo>
                  <a:lnTo>
                    <a:pt x="21600" y="0"/>
                  </a:lnTo>
                  <a:lnTo>
                    <a:pt x="0" y="0"/>
                  </a:lnTo>
                  <a:lnTo>
                    <a:pt x="0" y="21600"/>
                  </a:lnTo>
                  <a:lnTo>
                    <a:pt x="21600" y="21600"/>
                  </a:lnTo>
                  <a:lnTo>
                    <a:pt x="21600" y="17219"/>
                  </a:lnTo>
                  <a:lnTo>
                    <a:pt x="8755" y="17219"/>
                  </a:lnTo>
                  <a:lnTo>
                    <a:pt x="8755" y="12433"/>
                  </a:lnTo>
                  <a:lnTo>
                    <a:pt x="19441" y="12433"/>
                  </a:lnTo>
                  <a:lnTo>
                    <a:pt x="19441" y="8233"/>
                  </a:lnTo>
                  <a:lnTo>
                    <a:pt x="8755" y="8233"/>
                  </a:lnTo>
                  <a:lnTo>
                    <a:pt x="8755" y="4199"/>
                  </a:lnTo>
                  <a:lnTo>
                    <a:pt x="21600" y="4199"/>
                  </a:lnTo>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91" name="Google Shape;91;p19"/>
            <p:cNvSpPr/>
            <p:nvPr/>
          </p:nvSpPr>
          <p:spPr>
            <a:xfrm>
              <a:off x="11355378" y="5707489"/>
              <a:ext cx="622350" cy="867348"/>
            </a:xfrm>
            <a:custGeom>
              <a:rect b="b" l="l" r="r" t="t"/>
              <a:pathLst>
                <a:path extrusionOk="0" h="21600" w="21600">
                  <a:moveTo>
                    <a:pt x="21600" y="17335"/>
                  </a:moveTo>
                  <a:lnTo>
                    <a:pt x="8559" y="17335"/>
                  </a:lnTo>
                  <a:lnTo>
                    <a:pt x="8559" y="0"/>
                  </a:lnTo>
                  <a:lnTo>
                    <a:pt x="0" y="0"/>
                  </a:lnTo>
                  <a:lnTo>
                    <a:pt x="0" y="21600"/>
                  </a:lnTo>
                  <a:lnTo>
                    <a:pt x="21600" y="21600"/>
                  </a:lnTo>
                  <a:lnTo>
                    <a:pt x="21600" y="17335"/>
                  </a:lnTo>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92" name="Google Shape;92;p19"/>
            <p:cNvSpPr/>
            <p:nvPr/>
          </p:nvSpPr>
          <p:spPr>
            <a:xfrm>
              <a:off x="13446515" y="5682263"/>
              <a:ext cx="793314" cy="910818"/>
            </a:xfrm>
            <a:custGeom>
              <a:rect b="b" l="l" r="r" t="t"/>
              <a:pathLst>
                <a:path extrusionOk="0" h="21600" w="21600">
                  <a:moveTo>
                    <a:pt x="14054" y="8438"/>
                  </a:moveTo>
                  <a:cubicBezTo>
                    <a:pt x="9526" y="7549"/>
                    <a:pt x="7944" y="7447"/>
                    <a:pt x="7944" y="5880"/>
                  </a:cubicBezTo>
                  <a:cubicBezTo>
                    <a:pt x="7944" y="4424"/>
                    <a:pt x="10185" y="3967"/>
                    <a:pt x="11478" y="3967"/>
                  </a:cubicBezTo>
                  <a:cubicBezTo>
                    <a:pt x="13575" y="3967"/>
                    <a:pt x="16033" y="4392"/>
                    <a:pt x="18536" y="5518"/>
                  </a:cubicBezTo>
                  <a:lnTo>
                    <a:pt x="20362" y="1732"/>
                  </a:lnTo>
                  <a:cubicBezTo>
                    <a:pt x="17795" y="504"/>
                    <a:pt x="14487" y="0"/>
                    <a:pt x="11306" y="0"/>
                  </a:cubicBezTo>
                  <a:cubicBezTo>
                    <a:pt x="5061" y="0"/>
                    <a:pt x="868" y="2204"/>
                    <a:pt x="696" y="6510"/>
                  </a:cubicBezTo>
                  <a:cubicBezTo>
                    <a:pt x="515" y="10430"/>
                    <a:pt x="4175" y="11902"/>
                    <a:pt x="7546" y="12508"/>
                  </a:cubicBezTo>
                  <a:cubicBezTo>
                    <a:pt x="10791" y="13091"/>
                    <a:pt x="14081" y="13594"/>
                    <a:pt x="14153" y="15271"/>
                  </a:cubicBezTo>
                  <a:cubicBezTo>
                    <a:pt x="14216" y="16822"/>
                    <a:pt x="12617" y="17483"/>
                    <a:pt x="9598" y="17483"/>
                  </a:cubicBezTo>
                  <a:cubicBezTo>
                    <a:pt x="6805" y="17483"/>
                    <a:pt x="4203" y="16704"/>
                    <a:pt x="1545" y="15736"/>
                  </a:cubicBezTo>
                  <a:lnTo>
                    <a:pt x="0" y="19845"/>
                  </a:lnTo>
                  <a:cubicBezTo>
                    <a:pt x="3046" y="20978"/>
                    <a:pt x="6146" y="21600"/>
                    <a:pt x="9345" y="21600"/>
                  </a:cubicBezTo>
                  <a:cubicBezTo>
                    <a:pt x="13782" y="21600"/>
                    <a:pt x="17018" y="21002"/>
                    <a:pt x="19404" y="19050"/>
                  </a:cubicBezTo>
                  <a:cubicBezTo>
                    <a:pt x="21058" y="17711"/>
                    <a:pt x="21600" y="16098"/>
                    <a:pt x="21600" y="14555"/>
                  </a:cubicBezTo>
                  <a:cubicBezTo>
                    <a:pt x="21591" y="11296"/>
                    <a:pt x="19268" y="9462"/>
                    <a:pt x="14054" y="8438"/>
                  </a:cubicBezTo>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93" name="Google Shape;93;p19"/>
            <p:cNvSpPr/>
            <p:nvPr/>
          </p:nvSpPr>
          <p:spPr>
            <a:xfrm>
              <a:off x="9209806" y="5707489"/>
              <a:ext cx="756486" cy="867348"/>
            </a:xfrm>
            <a:custGeom>
              <a:rect b="b" l="l" r="r" t="t"/>
              <a:pathLst>
                <a:path extrusionOk="0" h="21600" w="21600">
                  <a:moveTo>
                    <a:pt x="21600" y="4257"/>
                  </a:moveTo>
                  <a:lnTo>
                    <a:pt x="21600" y="0"/>
                  </a:lnTo>
                  <a:lnTo>
                    <a:pt x="0" y="0"/>
                  </a:lnTo>
                  <a:lnTo>
                    <a:pt x="0" y="4257"/>
                  </a:lnTo>
                  <a:lnTo>
                    <a:pt x="7298" y="4257"/>
                  </a:lnTo>
                  <a:lnTo>
                    <a:pt x="7298" y="21600"/>
                  </a:lnTo>
                  <a:lnTo>
                    <a:pt x="14293" y="21600"/>
                  </a:lnTo>
                  <a:lnTo>
                    <a:pt x="14293" y="4257"/>
                  </a:lnTo>
                  <a:lnTo>
                    <a:pt x="21600" y="4257"/>
                  </a:lnTo>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94" name="Google Shape;94;p19"/>
            <p:cNvSpPr/>
            <p:nvPr/>
          </p:nvSpPr>
          <p:spPr>
            <a:xfrm>
              <a:off x="12280125" y="5707489"/>
              <a:ext cx="792666" cy="882900"/>
            </a:xfrm>
            <a:custGeom>
              <a:rect b="b" l="l" r="r" t="t"/>
              <a:pathLst>
                <a:path extrusionOk="0" h="21600" w="21600">
                  <a:moveTo>
                    <a:pt x="14671" y="0"/>
                  </a:moveTo>
                  <a:lnTo>
                    <a:pt x="14671" y="13480"/>
                  </a:lnTo>
                  <a:cubicBezTo>
                    <a:pt x="14671" y="14535"/>
                    <a:pt x="14671" y="14828"/>
                    <a:pt x="14599" y="15242"/>
                  </a:cubicBezTo>
                  <a:cubicBezTo>
                    <a:pt x="14391" y="16525"/>
                    <a:pt x="12998" y="17272"/>
                    <a:pt x="10782" y="17296"/>
                  </a:cubicBezTo>
                  <a:cubicBezTo>
                    <a:pt x="9145" y="17272"/>
                    <a:pt x="7942" y="16842"/>
                    <a:pt x="7381" y="16070"/>
                  </a:cubicBezTo>
                  <a:cubicBezTo>
                    <a:pt x="7101" y="15672"/>
                    <a:pt x="6965" y="14966"/>
                    <a:pt x="6965" y="13829"/>
                  </a:cubicBezTo>
                  <a:lnTo>
                    <a:pt x="6965" y="0"/>
                  </a:lnTo>
                  <a:lnTo>
                    <a:pt x="0" y="0"/>
                  </a:lnTo>
                  <a:lnTo>
                    <a:pt x="0" y="14625"/>
                  </a:lnTo>
                  <a:cubicBezTo>
                    <a:pt x="0" y="16655"/>
                    <a:pt x="298" y="17564"/>
                    <a:pt x="1321" y="18717"/>
                  </a:cubicBezTo>
                  <a:cubicBezTo>
                    <a:pt x="3003" y="20609"/>
                    <a:pt x="6277" y="21600"/>
                    <a:pt x="10800" y="21600"/>
                  </a:cubicBezTo>
                  <a:cubicBezTo>
                    <a:pt x="10845" y="21600"/>
                    <a:pt x="10899" y="21600"/>
                    <a:pt x="10945" y="21600"/>
                  </a:cubicBezTo>
                  <a:cubicBezTo>
                    <a:pt x="10972" y="21600"/>
                    <a:pt x="11008" y="21600"/>
                    <a:pt x="11044" y="21600"/>
                  </a:cubicBezTo>
                  <a:cubicBezTo>
                    <a:pt x="17086" y="21600"/>
                    <a:pt x="20207" y="19481"/>
                    <a:pt x="21112" y="17499"/>
                  </a:cubicBezTo>
                  <a:cubicBezTo>
                    <a:pt x="21564" y="16541"/>
                    <a:pt x="21600" y="16086"/>
                    <a:pt x="21600" y="14146"/>
                  </a:cubicBezTo>
                  <a:lnTo>
                    <a:pt x="21600" y="0"/>
                  </a:lnTo>
                  <a:lnTo>
                    <a:pt x="14671" y="0"/>
                  </a:lnTo>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95" name="Google Shape;95;p19"/>
            <p:cNvSpPr/>
            <p:nvPr/>
          </p:nvSpPr>
          <p:spPr>
            <a:xfrm>
              <a:off x="7892058" y="5469637"/>
              <a:ext cx="1444019" cy="385565"/>
            </a:xfrm>
            <a:custGeom>
              <a:rect b="b" l="l" r="r" t="t"/>
              <a:pathLst>
                <a:path extrusionOk="0" h="21555" w="21592">
                  <a:moveTo>
                    <a:pt x="21431" y="11"/>
                  </a:moveTo>
                  <a:lnTo>
                    <a:pt x="0" y="15969"/>
                  </a:lnTo>
                  <a:lnTo>
                    <a:pt x="0" y="21555"/>
                  </a:lnTo>
                  <a:lnTo>
                    <a:pt x="69" y="21481"/>
                  </a:lnTo>
                  <a:cubicBezTo>
                    <a:pt x="14230" y="8621"/>
                    <a:pt x="21431" y="883"/>
                    <a:pt x="21491" y="827"/>
                  </a:cubicBezTo>
                  <a:cubicBezTo>
                    <a:pt x="21570" y="753"/>
                    <a:pt x="21600" y="512"/>
                    <a:pt x="21590" y="326"/>
                  </a:cubicBezTo>
                  <a:cubicBezTo>
                    <a:pt x="21575" y="122"/>
                    <a:pt x="21516" y="-45"/>
                    <a:pt x="21431" y="11"/>
                  </a:cubicBezTo>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1" i="0" sz="1400" u="none" cap="none" strike="noStrike">
                <a:solidFill>
                  <a:srgbClr val="53585F"/>
                </a:solidFill>
                <a:latin typeface="Arial"/>
                <a:ea typeface="Arial"/>
                <a:cs typeface="Arial"/>
                <a:sym typeface="Arial"/>
              </a:endParaRPr>
            </a:p>
          </p:txBody>
        </p:sp>
        <p:sp>
          <p:nvSpPr>
            <p:cNvPr id="96" name="Google Shape;96;p19"/>
            <p:cNvSpPr/>
            <p:nvPr/>
          </p:nvSpPr>
          <p:spPr>
            <a:xfrm>
              <a:off x="6033602" y="5442469"/>
              <a:ext cx="2598244" cy="1565488"/>
            </a:xfrm>
            <a:custGeom>
              <a:rect b="b" l="l" r="r" t="t"/>
              <a:pathLst>
                <a:path extrusionOk="0" h="21584" w="21594">
                  <a:moveTo>
                    <a:pt x="17357" y="1476"/>
                  </a:moveTo>
                  <a:cubicBezTo>
                    <a:pt x="17542" y="1279"/>
                    <a:pt x="17594" y="1403"/>
                    <a:pt x="17539" y="1622"/>
                  </a:cubicBezTo>
                  <a:cubicBezTo>
                    <a:pt x="17451" y="1975"/>
                    <a:pt x="17048" y="4116"/>
                    <a:pt x="14050" y="8198"/>
                  </a:cubicBezTo>
                  <a:cubicBezTo>
                    <a:pt x="13266" y="9260"/>
                    <a:pt x="12712" y="9860"/>
                    <a:pt x="11583" y="10967"/>
                  </a:cubicBezTo>
                  <a:cubicBezTo>
                    <a:pt x="13432" y="6679"/>
                    <a:pt x="16124" y="2808"/>
                    <a:pt x="17357" y="1476"/>
                  </a:cubicBezTo>
                  <a:moveTo>
                    <a:pt x="17669" y="2"/>
                  </a:moveTo>
                  <a:cubicBezTo>
                    <a:pt x="17090" y="57"/>
                    <a:pt x="16017" y="1480"/>
                    <a:pt x="15429" y="2327"/>
                  </a:cubicBezTo>
                  <a:cubicBezTo>
                    <a:pt x="13084" y="5691"/>
                    <a:pt x="11343" y="8784"/>
                    <a:pt x="10074" y="12020"/>
                  </a:cubicBezTo>
                  <a:cubicBezTo>
                    <a:pt x="7432" y="14367"/>
                    <a:pt x="4066" y="16779"/>
                    <a:pt x="720" y="18664"/>
                  </a:cubicBezTo>
                  <a:lnTo>
                    <a:pt x="643" y="18710"/>
                  </a:lnTo>
                  <a:lnTo>
                    <a:pt x="0" y="21584"/>
                  </a:lnTo>
                  <a:lnTo>
                    <a:pt x="367" y="21346"/>
                  </a:lnTo>
                  <a:cubicBezTo>
                    <a:pt x="2494" y="20001"/>
                    <a:pt x="6044" y="17475"/>
                    <a:pt x="9263" y="14669"/>
                  </a:cubicBezTo>
                  <a:cubicBezTo>
                    <a:pt x="9081" y="15470"/>
                    <a:pt x="8990" y="16207"/>
                    <a:pt x="8990" y="16880"/>
                  </a:cubicBezTo>
                  <a:cubicBezTo>
                    <a:pt x="8990" y="17383"/>
                    <a:pt x="9040" y="17845"/>
                    <a:pt x="9142" y="18271"/>
                  </a:cubicBezTo>
                  <a:cubicBezTo>
                    <a:pt x="9343" y="19113"/>
                    <a:pt x="9743" y="19753"/>
                    <a:pt x="10295" y="20120"/>
                  </a:cubicBezTo>
                  <a:cubicBezTo>
                    <a:pt x="11120" y="20664"/>
                    <a:pt x="12243" y="20678"/>
                    <a:pt x="13526" y="20033"/>
                  </a:cubicBezTo>
                  <a:cubicBezTo>
                    <a:pt x="16800" y="18385"/>
                    <a:pt x="20687" y="13328"/>
                    <a:pt x="21534" y="12322"/>
                  </a:cubicBezTo>
                  <a:lnTo>
                    <a:pt x="21564" y="12285"/>
                  </a:lnTo>
                  <a:cubicBezTo>
                    <a:pt x="21597" y="12244"/>
                    <a:pt x="21600" y="12184"/>
                    <a:pt x="21586" y="12143"/>
                  </a:cubicBezTo>
                  <a:cubicBezTo>
                    <a:pt x="21567" y="12097"/>
                    <a:pt x="21528" y="12084"/>
                    <a:pt x="21498" y="12116"/>
                  </a:cubicBezTo>
                  <a:lnTo>
                    <a:pt x="21498" y="12116"/>
                  </a:lnTo>
                  <a:lnTo>
                    <a:pt x="21498" y="12116"/>
                  </a:lnTo>
                  <a:lnTo>
                    <a:pt x="21457" y="12157"/>
                  </a:lnTo>
                  <a:cubicBezTo>
                    <a:pt x="20549" y="13058"/>
                    <a:pt x="16138" y="17401"/>
                    <a:pt x="13269" y="18678"/>
                  </a:cubicBezTo>
                  <a:cubicBezTo>
                    <a:pt x="11810" y="19328"/>
                    <a:pt x="10695" y="18971"/>
                    <a:pt x="10276" y="17996"/>
                  </a:cubicBezTo>
                  <a:cubicBezTo>
                    <a:pt x="10130" y="17662"/>
                    <a:pt x="10061" y="17241"/>
                    <a:pt x="10061" y="16751"/>
                  </a:cubicBezTo>
                  <a:cubicBezTo>
                    <a:pt x="10061" y="15795"/>
                    <a:pt x="10331" y="14573"/>
                    <a:pt x="10858" y="13219"/>
                  </a:cubicBezTo>
                  <a:cubicBezTo>
                    <a:pt x="11341" y="12761"/>
                    <a:pt x="11790" y="12317"/>
                    <a:pt x="12196" y="11896"/>
                  </a:cubicBezTo>
                  <a:cubicBezTo>
                    <a:pt x="14993" y="9288"/>
                    <a:pt x="18218" y="4217"/>
                    <a:pt x="18353" y="1123"/>
                  </a:cubicBezTo>
                  <a:cubicBezTo>
                    <a:pt x="18353" y="1101"/>
                    <a:pt x="18353" y="1078"/>
                    <a:pt x="18353" y="1055"/>
                  </a:cubicBezTo>
                  <a:cubicBezTo>
                    <a:pt x="18353" y="789"/>
                    <a:pt x="18284" y="515"/>
                    <a:pt x="18160" y="309"/>
                  </a:cubicBezTo>
                  <a:cubicBezTo>
                    <a:pt x="18030" y="94"/>
                    <a:pt x="17857" y="-16"/>
                    <a:pt x="17669" y="2"/>
                  </a:cubicBezTo>
                  <a:close/>
                </a:path>
              </a:pathLst>
            </a:custGeom>
            <a:solidFill>
              <a:srgbClr val="66CC0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97" name="Google Shape;97;p19"/>
            <p:cNvSpPr/>
            <p:nvPr/>
          </p:nvSpPr>
          <p:spPr>
            <a:xfrm>
              <a:off x="6320718" y="5754623"/>
              <a:ext cx="1573668" cy="482598"/>
            </a:xfrm>
            <a:custGeom>
              <a:rect b="b" l="l" r="r" t="t"/>
              <a:pathLst>
                <a:path extrusionOk="0" h="21600" w="21600">
                  <a:moveTo>
                    <a:pt x="21500" y="74"/>
                  </a:moveTo>
                  <a:lnTo>
                    <a:pt x="802" y="14588"/>
                  </a:lnTo>
                  <a:lnTo>
                    <a:pt x="0" y="21600"/>
                  </a:lnTo>
                  <a:lnTo>
                    <a:pt x="21564" y="4501"/>
                  </a:lnTo>
                  <a:lnTo>
                    <a:pt x="21600" y="4472"/>
                  </a:lnTo>
                  <a:lnTo>
                    <a:pt x="21600" y="0"/>
                  </a:lnTo>
                  <a:lnTo>
                    <a:pt x="21500" y="74"/>
                  </a:lnTo>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a COVER 1 1">
  <p:cSld name="CUSTOM_1_1_2_1_2_2_1">
    <p:bg>
      <p:bgPr>
        <a:solidFill>
          <a:schemeClr val="lt1"/>
        </a:solidFill>
      </p:bgPr>
    </p:bg>
    <p:spTree>
      <p:nvGrpSpPr>
        <p:cNvPr id="98" name="Shape 98"/>
        <p:cNvGrpSpPr/>
        <p:nvPr/>
      </p:nvGrpSpPr>
      <p:grpSpPr>
        <a:xfrm>
          <a:off x="0" y="0"/>
          <a:ext cx="0" cy="0"/>
          <a:chOff x="0" y="0"/>
          <a:chExt cx="0" cy="0"/>
        </a:xfrm>
      </p:grpSpPr>
      <p:pic>
        <p:nvPicPr>
          <p:cNvPr id="99" name="Google Shape;99;p20"/>
          <p:cNvPicPr preferRelativeResize="0"/>
          <p:nvPr/>
        </p:nvPicPr>
        <p:blipFill>
          <a:blip r:embed="rId2">
            <a:alphaModFix/>
          </a:blip>
          <a:stretch>
            <a:fillRect/>
          </a:stretch>
        </p:blipFill>
        <p:spPr>
          <a:xfrm>
            <a:off x="0" y="-20707"/>
            <a:ext cx="12188950" cy="6858000"/>
          </a:xfrm>
          <a:prstGeom prst="rect">
            <a:avLst/>
          </a:prstGeom>
          <a:noFill/>
          <a:ln>
            <a:noFill/>
          </a:ln>
        </p:spPr>
      </p:pic>
      <p:sp>
        <p:nvSpPr>
          <p:cNvPr id="100" name="Google Shape;100;p20"/>
          <p:cNvSpPr/>
          <p:nvPr/>
        </p:nvSpPr>
        <p:spPr>
          <a:xfrm flipH="1" rot="10800000">
            <a:off x="34184" y="-10476"/>
            <a:ext cx="12210300" cy="6868500"/>
          </a:xfrm>
          <a:prstGeom prst="rect">
            <a:avLst/>
          </a:prstGeom>
          <a:gradFill>
            <a:gsLst>
              <a:gs pos="0">
                <a:srgbClr val="FFFFFF">
                  <a:alpha val="0"/>
                </a:srgbClr>
              </a:gs>
              <a:gs pos="100000">
                <a:srgbClr val="FFFFFF"/>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1" name="Google Shape;101;p20"/>
          <p:cNvSpPr txBox="1"/>
          <p:nvPr>
            <p:ph idx="1" type="subTitle"/>
          </p:nvPr>
        </p:nvSpPr>
        <p:spPr>
          <a:xfrm>
            <a:off x="6727808" y="3877625"/>
            <a:ext cx="4195800" cy="216900"/>
          </a:xfrm>
          <a:prstGeom prst="rect">
            <a:avLst/>
          </a:prstGeom>
        </p:spPr>
        <p:txBody>
          <a:bodyPr anchorCtr="0" anchor="t" bIns="0" lIns="9125" spcFirstLastPara="1" rIns="0" wrap="square" tIns="0">
            <a:noAutofit/>
          </a:bodyPr>
          <a:lstStyle>
            <a:lvl1pPr lvl="0">
              <a:lnSpc>
                <a:spcPct val="90000"/>
              </a:lnSpc>
              <a:spcBef>
                <a:spcPts val="0"/>
              </a:spcBef>
              <a:spcAft>
                <a:spcPts val="0"/>
              </a:spcAft>
              <a:buClr>
                <a:schemeClr val="accent2"/>
              </a:buClr>
              <a:buSzPts val="2000"/>
              <a:buNone/>
              <a:defRPr sz="2000">
                <a:solidFill>
                  <a:schemeClr val="accent2"/>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02" name="Google Shape;102;p20"/>
          <p:cNvSpPr txBox="1"/>
          <p:nvPr>
            <p:ph type="title"/>
          </p:nvPr>
        </p:nvSpPr>
        <p:spPr>
          <a:xfrm>
            <a:off x="6727733" y="3165875"/>
            <a:ext cx="4311000" cy="596400"/>
          </a:xfrm>
          <a:prstGeom prst="rect">
            <a:avLst/>
          </a:prstGeom>
        </p:spPr>
        <p:txBody>
          <a:bodyPr anchorCtr="0" anchor="b" bIns="0" lIns="0" spcFirstLastPara="1" rIns="0" wrap="square" tIns="0">
            <a:noAutofit/>
          </a:bodyPr>
          <a:lstStyle>
            <a:lvl1pPr lvl="0">
              <a:spcBef>
                <a:spcPts val="0"/>
              </a:spcBef>
              <a:spcAft>
                <a:spcPts val="0"/>
              </a:spcAft>
              <a:buSzPts val="4000"/>
              <a:buNone/>
              <a:defRPr sz="4000"/>
            </a:lvl1pPr>
            <a:lvl2pPr lvl="1">
              <a:spcBef>
                <a:spcPts val="0"/>
              </a:spcBef>
              <a:spcAft>
                <a:spcPts val="0"/>
              </a:spcAft>
              <a:buClr>
                <a:schemeClr val="dk1"/>
              </a:buClr>
              <a:buSzPts val="1500"/>
              <a:buNone/>
              <a:defRPr>
                <a:solidFill>
                  <a:schemeClr val="dk1"/>
                </a:solidFill>
              </a:defRPr>
            </a:lvl2pPr>
            <a:lvl3pPr lvl="2">
              <a:spcBef>
                <a:spcPts val="0"/>
              </a:spcBef>
              <a:spcAft>
                <a:spcPts val="0"/>
              </a:spcAft>
              <a:buClr>
                <a:schemeClr val="dk1"/>
              </a:buClr>
              <a:buSzPts val="1500"/>
              <a:buNone/>
              <a:defRPr>
                <a:solidFill>
                  <a:schemeClr val="dk1"/>
                </a:solidFill>
              </a:defRPr>
            </a:lvl3pPr>
            <a:lvl4pPr lvl="3">
              <a:spcBef>
                <a:spcPts val="0"/>
              </a:spcBef>
              <a:spcAft>
                <a:spcPts val="0"/>
              </a:spcAft>
              <a:buClr>
                <a:schemeClr val="dk1"/>
              </a:buClr>
              <a:buSzPts val="1500"/>
              <a:buNone/>
              <a:defRPr>
                <a:solidFill>
                  <a:schemeClr val="dk1"/>
                </a:solidFill>
              </a:defRPr>
            </a:lvl4pPr>
            <a:lvl5pPr lvl="4">
              <a:spcBef>
                <a:spcPts val="0"/>
              </a:spcBef>
              <a:spcAft>
                <a:spcPts val="0"/>
              </a:spcAft>
              <a:buClr>
                <a:schemeClr val="dk1"/>
              </a:buClr>
              <a:buSzPts val="1500"/>
              <a:buNone/>
              <a:defRPr>
                <a:solidFill>
                  <a:schemeClr val="dk1"/>
                </a:solidFill>
              </a:defRPr>
            </a:lvl5pPr>
            <a:lvl6pPr lvl="5">
              <a:spcBef>
                <a:spcPts val="0"/>
              </a:spcBef>
              <a:spcAft>
                <a:spcPts val="0"/>
              </a:spcAft>
              <a:buClr>
                <a:schemeClr val="dk1"/>
              </a:buClr>
              <a:buSzPts val="1500"/>
              <a:buNone/>
              <a:defRPr>
                <a:solidFill>
                  <a:schemeClr val="dk1"/>
                </a:solidFill>
              </a:defRPr>
            </a:lvl6pPr>
            <a:lvl7pPr lvl="6">
              <a:spcBef>
                <a:spcPts val="0"/>
              </a:spcBef>
              <a:spcAft>
                <a:spcPts val="0"/>
              </a:spcAft>
              <a:buClr>
                <a:schemeClr val="dk1"/>
              </a:buClr>
              <a:buSzPts val="1500"/>
              <a:buNone/>
              <a:defRPr>
                <a:solidFill>
                  <a:schemeClr val="dk1"/>
                </a:solidFill>
              </a:defRPr>
            </a:lvl7pPr>
            <a:lvl8pPr lvl="7">
              <a:spcBef>
                <a:spcPts val="0"/>
              </a:spcBef>
              <a:spcAft>
                <a:spcPts val="0"/>
              </a:spcAft>
              <a:buClr>
                <a:schemeClr val="dk1"/>
              </a:buClr>
              <a:buSzPts val="1500"/>
              <a:buNone/>
              <a:defRPr>
                <a:solidFill>
                  <a:schemeClr val="dk1"/>
                </a:solidFill>
              </a:defRPr>
            </a:lvl8pPr>
            <a:lvl9pPr lvl="8">
              <a:spcBef>
                <a:spcPts val="0"/>
              </a:spcBef>
              <a:spcAft>
                <a:spcPts val="0"/>
              </a:spcAft>
              <a:buClr>
                <a:schemeClr val="dk1"/>
              </a:buClr>
              <a:buSzPts val="1500"/>
              <a:buNone/>
              <a:defRPr>
                <a:solidFill>
                  <a:schemeClr val="dk1"/>
                </a:solidFill>
              </a:defRPr>
            </a:lvl9pPr>
          </a:lstStyle>
          <a:p/>
        </p:txBody>
      </p:sp>
      <p:grpSp>
        <p:nvGrpSpPr>
          <p:cNvPr id="103" name="Google Shape;103;p20"/>
          <p:cNvGrpSpPr/>
          <p:nvPr/>
        </p:nvGrpSpPr>
        <p:grpSpPr>
          <a:xfrm>
            <a:off x="6727733" y="2169212"/>
            <a:ext cx="2304475" cy="292903"/>
            <a:chOff x="6033602" y="5442469"/>
            <a:chExt cx="12316811" cy="1565488"/>
          </a:xfrm>
        </p:grpSpPr>
        <p:sp>
          <p:nvSpPr>
            <p:cNvPr id="104" name="Google Shape;104;p20"/>
            <p:cNvSpPr/>
            <p:nvPr/>
          </p:nvSpPr>
          <p:spPr>
            <a:xfrm>
              <a:off x="14285957" y="5707821"/>
              <a:ext cx="181224" cy="180252"/>
            </a:xfrm>
            <a:custGeom>
              <a:rect b="b" l="l" r="r" t="t"/>
              <a:pathLst>
                <a:path extrusionOk="0" h="21600" w="21600">
                  <a:moveTo>
                    <a:pt x="10840" y="0"/>
                  </a:moveTo>
                  <a:cubicBezTo>
                    <a:pt x="16695" y="0"/>
                    <a:pt x="21600" y="4654"/>
                    <a:pt x="21600" y="10740"/>
                  </a:cubicBezTo>
                  <a:cubicBezTo>
                    <a:pt x="21600" y="16827"/>
                    <a:pt x="16695" y="21600"/>
                    <a:pt x="10840" y="21600"/>
                  </a:cubicBezTo>
                  <a:cubicBezTo>
                    <a:pt x="4985" y="21600"/>
                    <a:pt x="0" y="16946"/>
                    <a:pt x="0" y="10740"/>
                  </a:cubicBezTo>
                  <a:cubicBezTo>
                    <a:pt x="0" y="4535"/>
                    <a:pt x="4945" y="0"/>
                    <a:pt x="10840" y="0"/>
                  </a:cubicBezTo>
                  <a:close/>
                  <a:moveTo>
                    <a:pt x="10840" y="20009"/>
                  </a:moveTo>
                  <a:cubicBezTo>
                    <a:pt x="15824" y="20009"/>
                    <a:pt x="19662" y="16031"/>
                    <a:pt x="19662" y="10740"/>
                  </a:cubicBezTo>
                  <a:cubicBezTo>
                    <a:pt x="19662" y="5450"/>
                    <a:pt x="15824" y="1591"/>
                    <a:pt x="10840" y="1591"/>
                  </a:cubicBezTo>
                  <a:cubicBezTo>
                    <a:pt x="5855" y="1591"/>
                    <a:pt x="1978" y="5569"/>
                    <a:pt x="1978" y="10740"/>
                  </a:cubicBezTo>
                  <a:cubicBezTo>
                    <a:pt x="1978" y="15912"/>
                    <a:pt x="5815" y="20009"/>
                    <a:pt x="10840" y="20009"/>
                  </a:cubicBezTo>
                  <a:close/>
                  <a:moveTo>
                    <a:pt x="6646" y="4455"/>
                  </a:moveTo>
                  <a:lnTo>
                    <a:pt x="11512" y="4455"/>
                  </a:lnTo>
                  <a:cubicBezTo>
                    <a:pt x="14479" y="4455"/>
                    <a:pt x="15903" y="5649"/>
                    <a:pt x="15903" y="8075"/>
                  </a:cubicBezTo>
                  <a:cubicBezTo>
                    <a:pt x="15903" y="10343"/>
                    <a:pt x="14479" y="11297"/>
                    <a:pt x="12580" y="11496"/>
                  </a:cubicBezTo>
                  <a:lnTo>
                    <a:pt x="16180" y="17065"/>
                  </a:lnTo>
                  <a:lnTo>
                    <a:pt x="14084" y="17065"/>
                  </a:lnTo>
                  <a:lnTo>
                    <a:pt x="10681" y="11655"/>
                  </a:lnTo>
                  <a:lnTo>
                    <a:pt x="8624" y="11655"/>
                  </a:lnTo>
                  <a:lnTo>
                    <a:pt x="8624" y="17065"/>
                  </a:lnTo>
                  <a:lnTo>
                    <a:pt x="6686" y="17065"/>
                  </a:lnTo>
                  <a:lnTo>
                    <a:pt x="6686" y="4455"/>
                  </a:lnTo>
                  <a:lnTo>
                    <a:pt x="6646" y="4455"/>
                  </a:lnTo>
                  <a:close/>
                  <a:moveTo>
                    <a:pt x="8585" y="10064"/>
                  </a:moveTo>
                  <a:lnTo>
                    <a:pt x="10642" y="10064"/>
                  </a:lnTo>
                  <a:cubicBezTo>
                    <a:pt x="12343" y="10064"/>
                    <a:pt x="13965" y="9985"/>
                    <a:pt x="13965" y="7996"/>
                  </a:cubicBezTo>
                  <a:cubicBezTo>
                    <a:pt x="13965" y="6325"/>
                    <a:pt x="12541" y="6046"/>
                    <a:pt x="11196" y="6046"/>
                  </a:cubicBezTo>
                  <a:lnTo>
                    <a:pt x="8624" y="6046"/>
                  </a:lnTo>
                  <a:lnTo>
                    <a:pt x="8585" y="10064"/>
                  </a:lnTo>
                  <a:lnTo>
                    <a:pt x="8585" y="10064"/>
                  </a:lnTo>
                  <a:close/>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105" name="Google Shape;105;p20"/>
            <p:cNvSpPr/>
            <p:nvPr/>
          </p:nvSpPr>
          <p:spPr>
            <a:xfrm>
              <a:off x="14996943" y="5707821"/>
              <a:ext cx="739206" cy="866970"/>
            </a:xfrm>
            <a:custGeom>
              <a:rect b="b" l="l" r="r" t="t"/>
              <a:pathLst>
                <a:path extrusionOk="0" h="21600" w="21600">
                  <a:moveTo>
                    <a:pt x="0" y="0"/>
                  </a:moveTo>
                  <a:lnTo>
                    <a:pt x="9040" y="0"/>
                  </a:lnTo>
                  <a:cubicBezTo>
                    <a:pt x="16974" y="0"/>
                    <a:pt x="21600" y="4126"/>
                    <a:pt x="21600" y="10800"/>
                  </a:cubicBezTo>
                  <a:cubicBezTo>
                    <a:pt x="21600" y="17474"/>
                    <a:pt x="16974" y="21600"/>
                    <a:pt x="9040" y="21600"/>
                  </a:cubicBezTo>
                  <a:lnTo>
                    <a:pt x="0" y="21600"/>
                  </a:lnTo>
                  <a:lnTo>
                    <a:pt x="0" y="0"/>
                  </a:lnTo>
                  <a:lnTo>
                    <a:pt x="0" y="0"/>
                  </a:lnTo>
                  <a:close/>
                  <a:moveTo>
                    <a:pt x="9001" y="18755"/>
                  </a:moveTo>
                  <a:cubicBezTo>
                    <a:pt x="14588" y="18755"/>
                    <a:pt x="17614" y="15844"/>
                    <a:pt x="17614" y="10800"/>
                  </a:cubicBezTo>
                  <a:cubicBezTo>
                    <a:pt x="17614" y="5756"/>
                    <a:pt x="14588" y="2853"/>
                    <a:pt x="9001" y="2853"/>
                  </a:cubicBezTo>
                  <a:lnTo>
                    <a:pt x="3802" y="2853"/>
                  </a:lnTo>
                  <a:lnTo>
                    <a:pt x="3802" y="18755"/>
                  </a:lnTo>
                  <a:lnTo>
                    <a:pt x="9001" y="18755"/>
                  </a:lnTo>
                  <a:close/>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106" name="Google Shape;106;p20"/>
            <p:cNvSpPr/>
            <p:nvPr/>
          </p:nvSpPr>
          <p:spPr>
            <a:xfrm>
              <a:off x="15830079" y="5715123"/>
              <a:ext cx="148716" cy="860004"/>
            </a:xfrm>
            <a:custGeom>
              <a:rect b="b" l="l" r="r" t="t"/>
              <a:pathLst>
                <a:path extrusionOk="0" h="21600" w="21600">
                  <a:moveTo>
                    <a:pt x="0" y="1867"/>
                  </a:moveTo>
                  <a:cubicBezTo>
                    <a:pt x="0" y="859"/>
                    <a:pt x="4773" y="0"/>
                    <a:pt x="10800" y="0"/>
                  </a:cubicBezTo>
                  <a:cubicBezTo>
                    <a:pt x="16827" y="0"/>
                    <a:pt x="21600" y="825"/>
                    <a:pt x="21600" y="1867"/>
                  </a:cubicBezTo>
                  <a:cubicBezTo>
                    <a:pt x="21600" y="2909"/>
                    <a:pt x="16827" y="3735"/>
                    <a:pt x="10800" y="3735"/>
                  </a:cubicBezTo>
                  <a:cubicBezTo>
                    <a:pt x="4773" y="3735"/>
                    <a:pt x="0" y="2909"/>
                    <a:pt x="0" y="1867"/>
                  </a:cubicBezTo>
                  <a:close/>
                  <a:moveTo>
                    <a:pt x="1929" y="5811"/>
                  </a:moveTo>
                  <a:lnTo>
                    <a:pt x="19623" y="5811"/>
                  </a:lnTo>
                  <a:lnTo>
                    <a:pt x="19623" y="21600"/>
                  </a:lnTo>
                  <a:lnTo>
                    <a:pt x="1929" y="21600"/>
                  </a:lnTo>
                  <a:cubicBezTo>
                    <a:pt x="1929" y="21600"/>
                    <a:pt x="1929" y="5811"/>
                    <a:pt x="1929" y="5811"/>
                  </a:cubicBezTo>
                  <a:close/>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107" name="Google Shape;107;p20"/>
            <p:cNvSpPr/>
            <p:nvPr/>
          </p:nvSpPr>
          <p:spPr>
            <a:xfrm>
              <a:off x="16072387" y="5932203"/>
              <a:ext cx="612738" cy="896508"/>
            </a:xfrm>
            <a:custGeom>
              <a:rect b="b" l="l" r="r" t="t"/>
              <a:pathLst>
                <a:path extrusionOk="0" h="21600" w="21600">
                  <a:moveTo>
                    <a:pt x="1252" y="16546"/>
                  </a:moveTo>
                  <a:lnTo>
                    <a:pt x="5546" y="16546"/>
                  </a:lnTo>
                  <a:cubicBezTo>
                    <a:pt x="5886" y="18337"/>
                    <a:pt x="7828" y="19217"/>
                    <a:pt x="11081" y="19217"/>
                  </a:cubicBezTo>
                  <a:cubicBezTo>
                    <a:pt x="15118" y="19217"/>
                    <a:pt x="17306" y="17777"/>
                    <a:pt x="17306" y="14994"/>
                  </a:cubicBezTo>
                  <a:lnTo>
                    <a:pt x="17306" y="13323"/>
                  </a:lnTo>
                  <a:cubicBezTo>
                    <a:pt x="15714" y="14819"/>
                    <a:pt x="13316" y="15674"/>
                    <a:pt x="10180" y="15674"/>
                  </a:cubicBezTo>
                  <a:cubicBezTo>
                    <a:pt x="4037" y="15674"/>
                    <a:pt x="0" y="12563"/>
                    <a:pt x="0" y="7837"/>
                  </a:cubicBezTo>
                  <a:cubicBezTo>
                    <a:pt x="0" y="3111"/>
                    <a:pt x="3990" y="0"/>
                    <a:pt x="10133" y="0"/>
                  </a:cubicBezTo>
                  <a:cubicBezTo>
                    <a:pt x="13398" y="0"/>
                    <a:pt x="15890" y="936"/>
                    <a:pt x="17481" y="2495"/>
                  </a:cubicBezTo>
                  <a:lnTo>
                    <a:pt x="17481" y="352"/>
                  </a:lnTo>
                  <a:lnTo>
                    <a:pt x="21600" y="352"/>
                  </a:lnTo>
                  <a:lnTo>
                    <a:pt x="21600" y="14938"/>
                  </a:lnTo>
                  <a:cubicBezTo>
                    <a:pt x="21600" y="18897"/>
                    <a:pt x="18125" y="21600"/>
                    <a:pt x="11034" y="21600"/>
                  </a:cubicBezTo>
                  <a:cubicBezTo>
                    <a:pt x="5020" y="21600"/>
                    <a:pt x="1673" y="19577"/>
                    <a:pt x="1240" y="16554"/>
                  </a:cubicBezTo>
                  <a:lnTo>
                    <a:pt x="1252" y="16546"/>
                  </a:lnTo>
                  <a:close/>
                  <a:moveTo>
                    <a:pt x="17434" y="7829"/>
                  </a:moveTo>
                  <a:cubicBezTo>
                    <a:pt x="17434" y="4454"/>
                    <a:pt x="14895" y="2519"/>
                    <a:pt x="10952" y="2519"/>
                  </a:cubicBezTo>
                  <a:cubicBezTo>
                    <a:pt x="7009" y="2519"/>
                    <a:pt x="4470" y="4574"/>
                    <a:pt x="4470" y="7829"/>
                  </a:cubicBezTo>
                  <a:cubicBezTo>
                    <a:pt x="4470" y="11084"/>
                    <a:pt x="7009" y="13139"/>
                    <a:pt x="10952" y="13139"/>
                  </a:cubicBezTo>
                  <a:cubicBezTo>
                    <a:pt x="14895" y="13139"/>
                    <a:pt x="17434" y="11204"/>
                    <a:pt x="17434" y="7829"/>
                  </a:cubicBezTo>
                  <a:close/>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108" name="Google Shape;108;p20"/>
            <p:cNvSpPr/>
            <p:nvPr/>
          </p:nvSpPr>
          <p:spPr>
            <a:xfrm>
              <a:off x="16809593" y="5715123"/>
              <a:ext cx="148716" cy="860004"/>
            </a:xfrm>
            <a:custGeom>
              <a:rect b="b" l="l" r="r" t="t"/>
              <a:pathLst>
                <a:path extrusionOk="0" h="21600" w="21600">
                  <a:moveTo>
                    <a:pt x="0" y="1867"/>
                  </a:moveTo>
                  <a:cubicBezTo>
                    <a:pt x="0" y="859"/>
                    <a:pt x="4773" y="0"/>
                    <a:pt x="10800" y="0"/>
                  </a:cubicBezTo>
                  <a:cubicBezTo>
                    <a:pt x="16827" y="0"/>
                    <a:pt x="21600" y="825"/>
                    <a:pt x="21600" y="1867"/>
                  </a:cubicBezTo>
                  <a:cubicBezTo>
                    <a:pt x="21600" y="2909"/>
                    <a:pt x="16827" y="3735"/>
                    <a:pt x="10800" y="3735"/>
                  </a:cubicBezTo>
                  <a:cubicBezTo>
                    <a:pt x="4773" y="3735"/>
                    <a:pt x="0" y="2909"/>
                    <a:pt x="0" y="1867"/>
                  </a:cubicBezTo>
                  <a:close/>
                  <a:moveTo>
                    <a:pt x="1929" y="5811"/>
                  </a:moveTo>
                  <a:lnTo>
                    <a:pt x="19623" y="5811"/>
                  </a:lnTo>
                  <a:lnTo>
                    <a:pt x="19623" y="21600"/>
                  </a:lnTo>
                  <a:lnTo>
                    <a:pt x="1929" y="21600"/>
                  </a:lnTo>
                  <a:cubicBezTo>
                    <a:pt x="1929" y="21600"/>
                    <a:pt x="1929" y="5811"/>
                    <a:pt x="1929" y="5811"/>
                  </a:cubicBezTo>
                  <a:close/>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109" name="Google Shape;109;p20"/>
            <p:cNvSpPr/>
            <p:nvPr/>
          </p:nvSpPr>
          <p:spPr>
            <a:xfrm>
              <a:off x="17029995" y="5766240"/>
              <a:ext cx="349866" cy="812916"/>
            </a:xfrm>
            <a:custGeom>
              <a:rect b="b" l="l" r="r" t="t"/>
              <a:pathLst>
                <a:path extrusionOk="0" h="21600" w="21600">
                  <a:moveTo>
                    <a:pt x="6250" y="17772"/>
                  </a:moveTo>
                  <a:lnTo>
                    <a:pt x="6250" y="7444"/>
                  </a:lnTo>
                  <a:lnTo>
                    <a:pt x="0" y="7444"/>
                  </a:lnTo>
                  <a:lnTo>
                    <a:pt x="0" y="4789"/>
                  </a:lnTo>
                  <a:lnTo>
                    <a:pt x="6250" y="4789"/>
                  </a:lnTo>
                  <a:lnTo>
                    <a:pt x="6250" y="0"/>
                  </a:lnTo>
                  <a:lnTo>
                    <a:pt x="13772" y="0"/>
                  </a:lnTo>
                  <a:lnTo>
                    <a:pt x="13772" y="4789"/>
                  </a:lnTo>
                  <a:lnTo>
                    <a:pt x="21600" y="4789"/>
                  </a:lnTo>
                  <a:lnTo>
                    <a:pt x="21600" y="7444"/>
                  </a:lnTo>
                  <a:lnTo>
                    <a:pt x="13772" y="7444"/>
                  </a:lnTo>
                  <a:lnTo>
                    <a:pt x="13772" y="17481"/>
                  </a:lnTo>
                  <a:cubicBezTo>
                    <a:pt x="13772" y="18451"/>
                    <a:pt x="14899" y="18910"/>
                    <a:pt x="18219" y="18910"/>
                  </a:cubicBezTo>
                  <a:lnTo>
                    <a:pt x="21600" y="18910"/>
                  </a:lnTo>
                  <a:lnTo>
                    <a:pt x="21600" y="21503"/>
                  </a:lnTo>
                  <a:cubicBezTo>
                    <a:pt x="19940" y="21565"/>
                    <a:pt x="18362" y="21600"/>
                    <a:pt x="17009" y="21600"/>
                  </a:cubicBezTo>
                  <a:cubicBezTo>
                    <a:pt x="10021" y="21600"/>
                    <a:pt x="6250" y="20568"/>
                    <a:pt x="6250" y="17772"/>
                  </a:cubicBezTo>
                  <a:lnTo>
                    <a:pt x="6250" y="17772"/>
                  </a:lnTo>
                  <a:close/>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110" name="Google Shape;110;p20"/>
            <p:cNvSpPr/>
            <p:nvPr/>
          </p:nvSpPr>
          <p:spPr>
            <a:xfrm>
              <a:off x="17436936" y="5931871"/>
              <a:ext cx="611064" cy="657882"/>
            </a:xfrm>
            <a:custGeom>
              <a:rect b="b" l="l" r="r" t="t"/>
              <a:pathLst>
                <a:path extrusionOk="0" h="21600" w="21600">
                  <a:moveTo>
                    <a:pt x="15159" y="18320"/>
                  </a:moveTo>
                  <a:cubicBezTo>
                    <a:pt x="13657" y="20477"/>
                    <a:pt x="11158" y="21600"/>
                    <a:pt x="7920" y="21600"/>
                  </a:cubicBezTo>
                  <a:cubicBezTo>
                    <a:pt x="3144" y="21600"/>
                    <a:pt x="0" y="19442"/>
                    <a:pt x="0" y="15475"/>
                  </a:cubicBezTo>
                  <a:cubicBezTo>
                    <a:pt x="0" y="12151"/>
                    <a:pt x="2147" y="9634"/>
                    <a:pt x="8354" y="9078"/>
                  </a:cubicBezTo>
                  <a:lnTo>
                    <a:pt x="11627" y="8762"/>
                  </a:lnTo>
                  <a:cubicBezTo>
                    <a:pt x="13774" y="8522"/>
                    <a:pt x="14948" y="7847"/>
                    <a:pt x="14948" y="6168"/>
                  </a:cubicBezTo>
                  <a:cubicBezTo>
                    <a:pt x="14948" y="4250"/>
                    <a:pt x="13868" y="3204"/>
                    <a:pt x="10383" y="3204"/>
                  </a:cubicBezTo>
                  <a:cubicBezTo>
                    <a:pt x="6899" y="3204"/>
                    <a:pt x="5432" y="4119"/>
                    <a:pt x="5221" y="6920"/>
                  </a:cubicBezTo>
                  <a:lnTo>
                    <a:pt x="962" y="6920"/>
                  </a:lnTo>
                  <a:cubicBezTo>
                    <a:pt x="1220" y="2757"/>
                    <a:pt x="3719" y="0"/>
                    <a:pt x="10395" y="0"/>
                  </a:cubicBezTo>
                  <a:cubicBezTo>
                    <a:pt x="17071" y="0"/>
                    <a:pt x="19183" y="2485"/>
                    <a:pt x="19183" y="6081"/>
                  </a:cubicBezTo>
                  <a:lnTo>
                    <a:pt x="19183" y="17001"/>
                  </a:lnTo>
                  <a:cubicBezTo>
                    <a:pt x="19183" y="17644"/>
                    <a:pt x="19523" y="18036"/>
                    <a:pt x="20392" y="18036"/>
                  </a:cubicBezTo>
                  <a:lnTo>
                    <a:pt x="21600" y="18036"/>
                  </a:lnTo>
                  <a:lnTo>
                    <a:pt x="21600" y="21120"/>
                  </a:lnTo>
                  <a:cubicBezTo>
                    <a:pt x="20955" y="21197"/>
                    <a:pt x="20180" y="21240"/>
                    <a:pt x="19488" y="21240"/>
                  </a:cubicBezTo>
                  <a:cubicBezTo>
                    <a:pt x="16731" y="21240"/>
                    <a:pt x="15487" y="20325"/>
                    <a:pt x="15182" y="18320"/>
                  </a:cubicBezTo>
                  <a:lnTo>
                    <a:pt x="15159" y="18320"/>
                  </a:lnTo>
                  <a:close/>
                  <a:moveTo>
                    <a:pt x="8577" y="18483"/>
                  </a:moveTo>
                  <a:cubicBezTo>
                    <a:pt x="11721" y="18483"/>
                    <a:pt x="14948" y="16848"/>
                    <a:pt x="14948" y="12969"/>
                  </a:cubicBezTo>
                  <a:lnTo>
                    <a:pt x="14948" y="10811"/>
                  </a:lnTo>
                  <a:cubicBezTo>
                    <a:pt x="14302" y="11290"/>
                    <a:pt x="13399" y="11530"/>
                    <a:pt x="12190" y="11650"/>
                  </a:cubicBezTo>
                  <a:lnTo>
                    <a:pt x="9093" y="11966"/>
                  </a:lnTo>
                  <a:cubicBezTo>
                    <a:pt x="5514" y="12369"/>
                    <a:pt x="4447" y="13525"/>
                    <a:pt x="4447" y="15366"/>
                  </a:cubicBezTo>
                  <a:cubicBezTo>
                    <a:pt x="4447" y="17208"/>
                    <a:pt x="5784" y="18483"/>
                    <a:pt x="8577" y="18483"/>
                  </a:cubicBezTo>
                  <a:lnTo>
                    <a:pt x="8577" y="18483"/>
                  </a:lnTo>
                  <a:close/>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111" name="Google Shape;111;p20"/>
            <p:cNvSpPr/>
            <p:nvPr/>
          </p:nvSpPr>
          <p:spPr>
            <a:xfrm>
              <a:off x="18122695" y="5707821"/>
              <a:ext cx="227718" cy="871290"/>
            </a:xfrm>
            <a:custGeom>
              <a:rect b="b" l="l" r="r" t="t"/>
              <a:pathLst>
                <a:path extrusionOk="0" h="21600" w="21600">
                  <a:moveTo>
                    <a:pt x="0" y="18029"/>
                  </a:moveTo>
                  <a:lnTo>
                    <a:pt x="0" y="0"/>
                  </a:lnTo>
                  <a:lnTo>
                    <a:pt x="11556" y="0"/>
                  </a:lnTo>
                  <a:lnTo>
                    <a:pt x="11556" y="17757"/>
                  </a:lnTo>
                  <a:cubicBezTo>
                    <a:pt x="11556" y="18662"/>
                    <a:pt x="13067" y="19090"/>
                    <a:pt x="17318" y="19090"/>
                  </a:cubicBezTo>
                  <a:lnTo>
                    <a:pt x="21600" y="19090"/>
                  </a:lnTo>
                  <a:lnTo>
                    <a:pt x="21600" y="21509"/>
                  </a:lnTo>
                  <a:cubicBezTo>
                    <a:pt x="19301" y="21567"/>
                    <a:pt x="16971" y="21600"/>
                    <a:pt x="15145" y="21600"/>
                  </a:cubicBezTo>
                  <a:cubicBezTo>
                    <a:pt x="5321" y="21600"/>
                    <a:pt x="0" y="20637"/>
                    <a:pt x="0" y="18029"/>
                  </a:cubicBezTo>
                  <a:lnTo>
                    <a:pt x="0" y="18029"/>
                  </a:lnTo>
                  <a:close/>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112" name="Google Shape;112;p20"/>
            <p:cNvSpPr/>
            <p:nvPr/>
          </p:nvSpPr>
          <p:spPr>
            <a:xfrm>
              <a:off x="10315785" y="5707489"/>
              <a:ext cx="601128" cy="867348"/>
            </a:xfrm>
            <a:custGeom>
              <a:rect b="b" l="l" r="r" t="t"/>
              <a:pathLst>
                <a:path extrusionOk="0" h="21600" w="21600">
                  <a:moveTo>
                    <a:pt x="21600" y="4199"/>
                  </a:moveTo>
                  <a:lnTo>
                    <a:pt x="21600" y="0"/>
                  </a:lnTo>
                  <a:lnTo>
                    <a:pt x="0" y="0"/>
                  </a:lnTo>
                  <a:lnTo>
                    <a:pt x="0" y="21600"/>
                  </a:lnTo>
                  <a:lnTo>
                    <a:pt x="21600" y="21600"/>
                  </a:lnTo>
                  <a:lnTo>
                    <a:pt x="21600" y="17219"/>
                  </a:lnTo>
                  <a:lnTo>
                    <a:pt x="8755" y="17219"/>
                  </a:lnTo>
                  <a:lnTo>
                    <a:pt x="8755" y="12433"/>
                  </a:lnTo>
                  <a:lnTo>
                    <a:pt x="19441" y="12433"/>
                  </a:lnTo>
                  <a:lnTo>
                    <a:pt x="19441" y="8233"/>
                  </a:lnTo>
                  <a:lnTo>
                    <a:pt x="8755" y="8233"/>
                  </a:lnTo>
                  <a:lnTo>
                    <a:pt x="8755" y="4199"/>
                  </a:lnTo>
                  <a:lnTo>
                    <a:pt x="21600" y="4199"/>
                  </a:lnTo>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113" name="Google Shape;113;p20"/>
            <p:cNvSpPr/>
            <p:nvPr/>
          </p:nvSpPr>
          <p:spPr>
            <a:xfrm>
              <a:off x="11355378" y="5707489"/>
              <a:ext cx="622350" cy="867348"/>
            </a:xfrm>
            <a:custGeom>
              <a:rect b="b" l="l" r="r" t="t"/>
              <a:pathLst>
                <a:path extrusionOk="0" h="21600" w="21600">
                  <a:moveTo>
                    <a:pt x="21600" y="17335"/>
                  </a:moveTo>
                  <a:lnTo>
                    <a:pt x="8559" y="17335"/>
                  </a:lnTo>
                  <a:lnTo>
                    <a:pt x="8559" y="0"/>
                  </a:lnTo>
                  <a:lnTo>
                    <a:pt x="0" y="0"/>
                  </a:lnTo>
                  <a:lnTo>
                    <a:pt x="0" y="21600"/>
                  </a:lnTo>
                  <a:lnTo>
                    <a:pt x="21600" y="21600"/>
                  </a:lnTo>
                  <a:lnTo>
                    <a:pt x="21600" y="17335"/>
                  </a:lnTo>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114" name="Google Shape;114;p20"/>
            <p:cNvSpPr/>
            <p:nvPr/>
          </p:nvSpPr>
          <p:spPr>
            <a:xfrm>
              <a:off x="13446515" y="5682263"/>
              <a:ext cx="793314" cy="910818"/>
            </a:xfrm>
            <a:custGeom>
              <a:rect b="b" l="l" r="r" t="t"/>
              <a:pathLst>
                <a:path extrusionOk="0" h="21600" w="21600">
                  <a:moveTo>
                    <a:pt x="14054" y="8438"/>
                  </a:moveTo>
                  <a:cubicBezTo>
                    <a:pt x="9526" y="7549"/>
                    <a:pt x="7944" y="7447"/>
                    <a:pt x="7944" y="5880"/>
                  </a:cubicBezTo>
                  <a:cubicBezTo>
                    <a:pt x="7944" y="4424"/>
                    <a:pt x="10185" y="3967"/>
                    <a:pt x="11478" y="3967"/>
                  </a:cubicBezTo>
                  <a:cubicBezTo>
                    <a:pt x="13575" y="3967"/>
                    <a:pt x="16033" y="4392"/>
                    <a:pt x="18536" y="5518"/>
                  </a:cubicBezTo>
                  <a:lnTo>
                    <a:pt x="20362" y="1732"/>
                  </a:lnTo>
                  <a:cubicBezTo>
                    <a:pt x="17795" y="504"/>
                    <a:pt x="14487" y="0"/>
                    <a:pt x="11306" y="0"/>
                  </a:cubicBezTo>
                  <a:cubicBezTo>
                    <a:pt x="5061" y="0"/>
                    <a:pt x="868" y="2204"/>
                    <a:pt x="696" y="6510"/>
                  </a:cubicBezTo>
                  <a:cubicBezTo>
                    <a:pt x="515" y="10430"/>
                    <a:pt x="4175" y="11902"/>
                    <a:pt x="7546" y="12508"/>
                  </a:cubicBezTo>
                  <a:cubicBezTo>
                    <a:pt x="10791" y="13091"/>
                    <a:pt x="14081" y="13594"/>
                    <a:pt x="14153" y="15271"/>
                  </a:cubicBezTo>
                  <a:cubicBezTo>
                    <a:pt x="14216" y="16822"/>
                    <a:pt x="12617" y="17483"/>
                    <a:pt x="9598" y="17483"/>
                  </a:cubicBezTo>
                  <a:cubicBezTo>
                    <a:pt x="6805" y="17483"/>
                    <a:pt x="4203" y="16704"/>
                    <a:pt x="1545" y="15736"/>
                  </a:cubicBezTo>
                  <a:lnTo>
                    <a:pt x="0" y="19845"/>
                  </a:lnTo>
                  <a:cubicBezTo>
                    <a:pt x="3046" y="20978"/>
                    <a:pt x="6146" y="21600"/>
                    <a:pt x="9345" y="21600"/>
                  </a:cubicBezTo>
                  <a:cubicBezTo>
                    <a:pt x="13782" y="21600"/>
                    <a:pt x="17018" y="21002"/>
                    <a:pt x="19404" y="19050"/>
                  </a:cubicBezTo>
                  <a:cubicBezTo>
                    <a:pt x="21058" y="17711"/>
                    <a:pt x="21600" y="16098"/>
                    <a:pt x="21600" y="14555"/>
                  </a:cubicBezTo>
                  <a:cubicBezTo>
                    <a:pt x="21591" y="11296"/>
                    <a:pt x="19268" y="9462"/>
                    <a:pt x="14054" y="8438"/>
                  </a:cubicBezTo>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115" name="Google Shape;115;p20"/>
            <p:cNvSpPr/>
            <p:nvPr/>
          </p:nvSpPr>
          <p:spPr>
            <a:xfrm>
              <a:off x="9209806" y="5707489"/>
              <a:ext cx="756486" cy="867348"/>
            </a:xfrm>
            <a:custGeom>
              <a:rect b="b" l="l" r="r" t="t"/>
              <a:pathLst>
                <a:path extrusionOk="0" h="21600" w="21600">
                  <a:moveTo>
                    <a:pt x="21600" y="4257"/>
                  </a:moveTo>
                  <a:lnTo>
                    <a:pt x="21600" y="0"/>
                  </a:lnTo>
                  <a:lnTo>
                    <a:pt x="0" y="0"/>
                  </a:lnTo>
                  <a:lnTo>
                    <a:pt x="0" y="4257"/>
                  </a:lnTo>
                  <a:lnTo>
                    <a:pt x="7298" y="4257"/>
                  </a:lnTo>
                  <a:lnTo>
                    <a:pt x="7298" y="21600"/>
                  </a:lnTo>
                  <a:lnTo>
                    <a:pt x="14293" y="21600"/>
                  </a:lnTo>
                  <a:lnTo>
                    <a:pt x="14293" y="4257"/>
                  </a:lnTo>
                  <a:lnTo>
                    <a:pt x="21600" y="4257"/>
                  </a:lnTo>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116" name="Google Shape;116;p20"/>
            <p:cNvSpPr/>
            <p:nvPr/>
          </p:nvSpPr>
          <p:spPr>
            <a:xfrm>
              <a:off x="12280125" y="5707489"/>
              <a:ext cx="792666" cy="882900"/>
            </a:xfrm>
            <a:custGeom>
              <a:rect b="b" l="l" r="r" t="t"/>
              <a:pathLst>
                <a:path extrusionOk="0" h="21600" w="21600">
                  <a:moveTo>
                    <a:pt x="14671" y="0"/>
                  </a:moveTo>
                  <a:lnTo>
                    <a:pt x="14671" y="13480"/>
                  </a:lnTo>
                  <a:cubicBezTo>
                    <a:pt x="14671" y="14535"/>
                    <a:pt x="14671" y="14828"/>
                    <a:pt x="14599" y="15242"/>
                  </a:cubicBezTo>
                  <a:cubicBezTo>
                    <a:pt x="14391" y="16525"/>
                    <a:pt x="12998" y="17272"/>
                    <a:pt x="10782" y="17296"/>
                  </a:cubicBezTo>
                  <a:cubicBezTo>
                    <a:pt x="9145" y="17272"/>
                    <a:pt x="7942" y="16842"/>
                    <a:pt x="7381" y="16070"/>
                  </a:cubicBezTo>
                  <a:cubicBezTo>
                    <a:pt x="7101" y="15672"/>
                    <a:pt x="6965" y="14966"/>
                    <a:pt x="6965" y="13829"/>
                  </a:cubicBezTo>
                  <a:lnTo>
                    <a:pt x="6965" y="0"/>
                  </a:lnTo>
                  <a:lnTo>
                    <a:pt x="0" y="0"/>
                  </a:lnTo>
                  <a:lnTo>
                    <a:pt x="0" y="14625"/>
                  </a:lnTo>
                  <a:cubicBezTo>
                    <a:pt x="0" y="16655"/>
                    <a:pt x="298" y="17564"/>
                    <a:pt x="1321" y="18717"/>
                  </a:cubicBezTo>
                  <a:cubicBezTo>
                    <a:pt x="3003" y="20609"/>
                    <a:pt x="6277" y="21600"/>
                    <a:pt x="10800" y="21600"/>
                  </a:cubicBezTo>
                  <a:cubicBezTo>
                    <a:pt x="10845" y="21600"/>
                    <a:pt x="10899" y="21600"/>
                    <a:pt x="10945" y="21600"/>
                  </a:cubicBezTo>
                  <a:cubicBezTo>
                    <a:pt x="10972" y="21600"/>
                    <a:pt x="11008" y="21600"/>
                    <a:pt x="11044" y="21600"/>
                  </a:cubicBezTo>
                  <a:cubicBezTo>
                    <a:pt x="17086" y="21600"/>
                    <a:pt x="20207" y="19481"/>
                    <a:pt x="21112" y="17499"/>
                  </a:cubicBezTo>
                  <a:cubicBezTo>
                    <a:pt x="21564" y="16541"/>
                    <a:pt x="21600" y="16086"/>
                    <a:pt x="21600" y="14146"/>
                  </a:cubicBezTo>
                  <a:lnTo>
                    <a:pt x="21600" y="0"/>
                  </a:lnTo>
                  <a:lnTo>
                    <a:pt x="14671" y="0"/>
                  </a:lnTo>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117" name="Google Shape;117;p20"/>
            <p:cNvSpPr/>
            <p:nvPr/>
          </p:nvSpPr>
          <p:spPr>
            <a:xfrm>
              <a:off x="7892058" y="5469637"/>
              <a:ext cx="1444019" cy="385565"/>
            </a:xfrm>
            <a:custGeom>
              <a:rect b="b" l="l" r="r" t="t"/>
              <a:pathLst>
                <a:path extrusionOk="0" h="21555" w="21592">
                  <a:moveTo>
                    <a:pt x="21431" y="11"/>
                  </a:moveTo>
                  <a:lnTo>
                    <a:pt x="0" y="15969"/>
                  </a:lnTo>
                  <a:lnTo>
                    <a:pt x="0" y="21555"/>
                  </a:lnTo>
                  <a:lnTo>
                    <a:pt x="69" y="21481"/>
                  </a:lnTo>
                  <a:cubicBezTo>
                    <a:pt x="14230" y="8621"/>
                    <a:pt x="21431" y="883"/>
                    <a:pt x="21491" y="827"/>
                  </a:cubicBezTo>
                  <a:cubicBezTo>
                    <a:pt x="21570" y="753"/>
                    <a:pt x="21600" y="512"/>
                    <a:pt x="21590" y="326"/>
                  </a:cubicBezTo>
                  <a:cubicBezTo>
                    <a:pt x="21575" y="122"/>
                    <a:pt x="21516" y="-45"/>
                    <a:pt x="21431" y="11"/>
                  </a:cubicBezTo>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1" i="0" sz="1400" u="none" cap="none" strike="noStrike">
                <a:solidFill>
                  <a:srgbClr val="53585F"/>
                </a:solidFill>
                <a:latin typeface="Arial"/>
                <a:ea typeface="Arial"/>
                <a:cs typeface="Arial"/>
                <a:sym typeface="Arial"/>
              </a:endParaRPr>
            </a:p>
          </p:txBody>
        </p:sp>
        <p:sp>
          <p:nvSpPr>
            <p:cNvPr id="118" name="Google Shape;118;p20"/>
            <p:cNvSpPr/>
            <p:nvPr/>
          </p:nvSpPr>
          <p:spPr>
            <a:xfrm>
              <a:off x="6033602" y="5442469"/>
              <a:ext cx="2598244" cy="1565488"/>
            </a:xfrm>
            <a:custGeom>
              <a:rect b="b" l="l" r="r" t="t"/>
              <a:pathLst>
                <a:path extrusionOk="0" h="21584" w="21594">
                  <a:moveTo>
                    <a:pt x="17357" y="1476"/>
                  </a:moveTo>
                  <a:cubicBezTo>
                    <a:pt x="17542" y="1279"/>
                    <a:pt x="17594" y="1403"/>
                    <a:pt x="17539" y="1622"/>
                  </a:cubicBezTo>
                  <a:cubicBezTo>
                    <a:pt x="17451" y="1975"/>
                    <a:pt x="17048" y="4116"/>
                    <a:pt x="14050" y="8198"/>
                  </a:cubicBezTo>
                  <a:cubicBezTo>
                    <a:pt x="13266" y="9260"/>
                    <a:pt x="12712" y="9860"/>
                    <a:pt x="11583" y="10967"/>
                  </a:cubicBezTo>
                  <a:cubicBezTo>
                    <a:pt x="13432" y="6679"/>
                    <a:pt x="16124" y="2808"/>
                    <a:pt x="17357" y="1476"/>
                  </a:cubicBezTo>
                  <a:moveTo>
                    <a:pt x="17669" y="2"/>
                  </a:moveTo>
                  <a:cubicBezTo>
                    <a:pt x="17090" y="57"/>
                    <a:pt x="16017" y="1480"/>
                    <a:pt x="15429" y="2327"/>
                  </a:cubicBezTo>
                  <a:cubicBezTo>
                    <a:pt x="13084" y="5691"/>
                    <a:pt x="11343" y="8784"/>
                    <a:pt x="10074" y="12020"/>
                  </a:cubicBezTo>
                  <a:cubicBezTo>
                    <a:pt x="7432" y="14367"/>
                    <a:pt x="4066" y="16779"/>
                    <a:pt x="720" y="18664"/>
                  </a:cubicBezTo>
                  <a:lnTo>
                    <a:pt x="643" y="18710"/>
                  </a:lnTo>
                  <a:lnTo>
                    <a:pt x="0" y="21584"/>
                  </a:lnTo>
                  <a:lnTo>
                    <a:pt x="367" y="21346"/>
                  </a:lnTo>
                  <a:cubicBezTo>
                    <a:pt x="2494" y="20001"/>
                    <a:pt x="6044" y="17475"/>
                    <a:pt x="9263" y="14669"/>
                  </a:cubicBezTo>
                  <a:cubicBezTo>
                    <a:pt x="9081" y="15470"/>
                    <a:pt x="8990" y="16207"/>
                    <a:pt x="8990" y="16880"/>
                  </a:cubicBezTo>
                  <a:cubicBezTo>
                    <a:pt x="8990" y="17383"/>
                    <a:pt x="9040" y="17845"/>
                    <a:pt x="9142" y="18271"/>
                  </a:cubicBezTo>
                  <a:cubicBezTo>
                    <a:pt x="9343" y="19113"/>
                    <a:pt x="9743" y="19753"/>
                    <a:pt x="10295" y="20120"/>
                  </a:cubicBezTo>
                  <a:cubicBezTo>
                    <a:pt x="11120" y="20664"/>
                    <a:pt x="12243" y="20678"/>
                    <a:pt x="13526" y="20033"/>
                  </a:cubicBezTo>
                  <a:cubicBezTo>
                    <a:pt x="16800" y="18385"/>
                    <a:pt x="20687" y="13328"/>
                    <a:pt x="21534" y="12322"/>
                  </a:cubicBezTo>
                  <a:lnTo>
                    <a:pt x="21564" y="12285"/>
                  </a:lnTo>
                  <a:cubicBezTo>
                    <a:pt x="21597" y="12244"/>
                    <a:pt x="21600" y="12184"/>
                    <a:pt x="21586" y="12143"/>
                  </a:cubicBezTo>
                  <a:cubicBezTo>
                    <a:pt x="21567" y="12097"/>
                    <a:pt x="21528" y="12084"/>
                    <a:pt x="21498" y="12116"/>
                  </a:cubicBezTo>
                  <a:lnTo>
                    <a:pt x="21498" y="12116"/>
                  </a:lnTo>
                  <a:lnTo>
                    <a:pt x="21498" y="12116"/>
                  </a:lnTo>
                  <a:lnTo>
                    <a:pt x="21457" y="12157"/>
                  </a:lnTo>
                  <a:cubicBezTo>
                    <a:pt x="20549" y="13058"/>
                    <a:pt x="16138" y="17401"/>
                    <a:pt x="13269" y="18678"/>
                  </a:cubicBezTo>
                  <a:cubicBezTo>
                    <a:pt x="11810" y="19328"/>
                    <a:pt x="10695" y="18971"/>
                    <a:pt x="10276" y="17996"/>
                  </a:cubicBezTo>
                  <a:cubicBezTo>
                    <a:pt x="10130" y="17662"/>
                    <a:pt x="10061" y="17241"/>
                    <a:pt x="10061" y="16751"/>
                  </a:cubicBezTo>
                  <a:cubicBezTo>
                    <a:pt x="10061" y="15795"/>
                    <a:pt x="10331" y="14573"/>
                    <a:pt x="10858" y="13219"/>
                  </a:cubicBezTo>
                  <a:cubicBezTo>
                    <a:pt x="11341" y="12761"/>
                    <a:pt x="11790" y="12317"/>
                    <a:pt x="12196" y="11896"/>
                  </a:cubicBezTo>
                  <a:cubicBezTo>
                    <a:pt x="14993" y="9288"/>
                    <a:pt x="18218" y="4217"/>
                    <a:pt x="18353" y="1123"/>
                  </a:cubicBezTo>
                  <a:cubicBezTo>
                    <a:pt x="18353" y="1101"/>
                    <a:pt x="18353" y="1078"/>
                    <a:pt x="18353" y="1055"/>
                  </a:cubicBezTo>
                  <a:cubicBezTo>
                    <a:pt x="18353" y="789"/>
                    <a:pt x="18284" y="515"/>
                    <a:pt x="18160" y="309"/>
                  </a:cubicBezTo>
                  <a:cubicBezTo>
                    <a:pt x="18030" y="94"/>
                    <a:pt x="17857" y="-16"/>
                    <a:pt x="17669" y="2"/>
                  </a:cubicBezTo>
                  <a:close/>
                </a:path>
              </a:pathLst>
            </a:custGeom>
            <a:solidFill>
              <a:srgbClr val="66CC0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119" name="Google Shape;119;p20"/>
            <p:cNvSpPr/>
            <p:nvPr/>
          </p:nvSpPr>
          <p:spPr>
            <a:xfrm>
              <a:off x="6320718" y="5754623"/>
              <a:ext cx="1573668" cy="482598"/>
            </a:xfrm>
            <a:custGeom>
              <a:rect b="b" l="l" r="r" t="t"/>
              <a:pathLst>
                <a:path extrusionOk="0" h="21600" w="21600">
                  <a:moveTo>
                    <a:pt x="21500" y="74"/>
                  </a:moveTo>
                  <a:lnTo>
                    <a:pt x="802" y="14588"/>
                  </a:lnTo>
                  <a:lnTo>
                    <a:pt x="0" y="21600"/>
                  </a:lnTo>
                  <a:lnTo>
                    <a:pt x="21564" y="4501"/>
                  </a:lnTo>
                  <a:lnTo>
                    <a:pt x="21600" y="4472"/>
                  </a:lnTo>
                  <a:lnTo>
                    <a:pt x="21600" y="0"/>
                  </a:lnTo>
                  <a:lnTo>
                    <a:pt x="21500" y="74"/>
                  </a:lnTo>
                </a:path>
              </a:pathLst>
            </a:custGeom>
            <a:solidFill>
              <a:schemeClr val="accent4"/>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c BREAKER (NUMBERED)">
  <p:cSld name="CUSTOM_1_1_2_1_2_1">
    <p:bg>
      <p:bgPr>
        <a:solidFill>
          <a:schemeClr val="lt1"/>
        </a:solidFill>
      </p:bgPr>
    </p:bg>
    <p:spTree>
      <p:nvGrpSpPr>
        <p:cNvPr id="120" name="Shape 120"/>
        <p:cNvGrpSpPr/>
        <p:nvPr/>
      </p:nvGrpSpPr>
      <p:grpSpPr>
        <a:xfrm>
          <a:off x="0" y="0"/>
          <a:ext cx="0" cy="0"/>
          <a:chOff x="0" y="0"/>
          <a:chExt cx="0" cy="0"/>
        </a:xfrm>
      </p:grpSpPr>
      <p:sp>
        <p:nvSpPr>
          <p:cNvPr id="121" name="Google Shape;121;p21"/>
          <p:cNvSpPr/>
          <p:nvPr/>
        </p:nvSpPr>
        <p:spPr>
          <a:xfrm>
            <a:off x="416404" y="353700"/>
            <a:ext cx="11359200" cy="6158400"/>
          </a:xfrm>
          <a:prstGeom prst="roundRect">
            <a:avLst>
              <a:gd fmla="val 3735"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2" name="Google Shape;122;p21"/>
          <p:cNvSpPr txBox="1"/>
          <p:nvPr>
            <p:ph type="title"/>
          </p:nvPr>
        </p:nvSpPr>
        <p:spPr>
          <a:xfrm>
            <a:off x="1011453" y="3574725"/>
            <a:ext cx="5084400" cy="2272200"/>
          </a:xfrm>
          <a:prstGeom prst="rect">
            <a:avLst/>
          </a:prstGeom>
        </p:spPr>
        <p:txBody>
          <a:bodyPr anchorCtr="0" anchor="t" bIns="0" lIns="0" spcFirstLastPara="1" rIns="0" wrap="square" tIns="0">
            <a:noAutofit/>
          </a:bodyPr>
          <a:lstStyle>
            <a:lvl1pPr lvl="0">
              <a:lnSpc>
                <a:spcPct val="80000"/>
              </a:lnSpc>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123" name="Google Shape;123;p21"/>
          <p:cNvSpPr txBox="1"/>
          <p:nvPr>
            <p:ph idx="1" type="subTitle"/>
          </p:nvPr>
        </p:nvSpPr>
        <p:spPr>
          <a:xfrm>
            <a:off x="1011453" y="3198300"/>
            <a:ext cx="4189200" cy="230700"/>
          </a:xfrm>
          <a:prstGeom prst="rect">
            <a:avLst/>
          </a:prstGeom>
        </p:spPr>
        <p:txBody>
          <a:bodyPr anchorCtr="0" anchor="t" bIns="0" lIns="18275" spcFirstLastPara="1" rIns="365750" wrap="square" tIns="9125">
            <a:noAutofit/>
          </a:bodyPr>
          <a:lstStyle>
            <a:lvl1pPr lvl="0">
              <a:lnSpc>
                <a:spcPct val="90000"/>
              </a:lnSpc>
              <a:spcBef>
                <a:spcPts val="0"/>
              </a:spcBef>
              <a:spcAft>
                <a:spcPts val="0"/>
              </a:spcAft>
              <a:buClr>
                <a:schemeClr val="dk2"/>
              </a:buClr>
              <a:buSzPts val="2000"/>
              <a:buNone/>
              <a:defRPr sz="2000">
                <a:solidFill>
                  <a:schemeClr val="dk2"/>
                </a:solidFill>
              </a:defRPr>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124" name="Google Shape;124;p21"/>
          <p:cNvSpPr txBox="1"/>
          <p:nvPr>
            <p:ph idx="2" type="subTitle"/>
          </p:nvPr>
        </p:nvSpPr>
        <p:spPr>
          <a:xfrm>
            <a:off x="8877271" y="1429000"/>
            <a:ext cx="2302200" cy="406800"/>
          </a:xfrm>
          <a:prstGeom prst="rect">
            <a:avLst/>
          </a:prstGeom>
        </p:spPr>
        <p:txBody>
          <a:bodyPr anchorCtr="0" anchor="t" bIns="0" lIns="18275" spcFirstLastPara="1" rIns="365750" wrap="square" tIns="9125">
            <a:noAutofit/>
          </a:bodyPr>
          <a:lstStyle>
            <a:lvl1pPr lvl="0">
              <a:lnSpc>
                <a:spcPct val="90000"/>
              </a:lnSpc>
              <a:spcBef>
                <a:spcPts val="0"/>
              </a:spcBef>
              <a:spcAft>
                <a:spcPts val="0"/>
              </a:spcAft>
              <a:buSzPts val="1600"/>
              <a:buNone/>
              <a:defRPr sz="1600"/>
            </a:lvl1pPr>
            <a:lvl2pPr lvl="1">
              <a:spcBef>
                <a:spcPts val="0"/>
              </a:spcBef>
              <a:spcAft>
                <a:spcPts val="0"/>
              </a:spcAft>
              <a:buSzPts val="1600"/>
              <a:buNone/>
              <a:defRPr b="1" sz="1600"/>
            </a:lvl2pPr>
            <a:lvl3pPr lvl="2">
              <a:spcBef>
                <a:spcPts val="0"/>
              </a:spcBef>
              <a:spcAft>
                <a:spcPts val="0"/>
              </a:spcAft>
              <a:buSzPts val="1600"/>
              <a:buNone/>
              <a:defRPr b="1"/>
            </a:lvl3pPr>
            <a:lvl4pPr lvl="3">
              <a:spcBef>
                <a:spcPts val="0"/>
              </a:spcBef>
              <a:spcAft>
                <a:spcPts val="0"/>
              </a:spcAft>
              <a:buSzPts val="1600"/>
              <a:buNone/>
              <a:defRPr b="1" sz="1600"/>
            </a:lvl4pPr>
            <a:lvl5pPr lvl="4">
              <a:spcBef>
                <a:spcPts val="0"/>
              </a:spcBef>
              <a:spcAft>
                <a:spcPts val="0"/>
              </a:spcAft>
              <a:buSzPts val="1600"/>
              <a:buNone/>
              <a:defRPr b="1" sz="1600"/>
            </a:lvl5pPr>
            <a:lvl6pPr lvl="5">
              <a:spcBef>
                <a:spcPts val="0"/>
              </a:spcBef>
              <a:spcAft>
                <a:spcPts val="0"/>
              </a:spcAft>
              <a:buSzPts val="1600"/>
              <a:buNone/>
              <a:defRPr b="1" sz="1600"/>
            </a:lvl6pPr>
            <a:lvl7pPr lvl="6">
              <a:spcBef>
                <a:spcPts val="0"/>
              </a:spcBef>
              <a:spcAft>
                <a:spcPts val="0"/>
              </a:spcAft>
              <a:buSzPts val="1600"/>
              <a:buNone/>
              <a:defRPr b="1" sz="1600"/>
            </a:lvl7pPr>
            <a:lvl8pPr lvl="7">
              <a:spcBef>
                <a:spcPts val="0"/>
              </a:spcBef>
              <a:spcAft>
                <a:spcPts val="0"/>
              </a:spcAft>
              <a:buSzPts val="1600"/>
              <a:buNone/>
              <a:defRPr b="1" sz="1600"/>
            </a:lvl8pPr>
            <a:lvl9pPr lvl="8">
              <a:spcBef>
                <a:spcPts val="0"/>
              </a:spcBef>
              <a:spcAft>
                <a:spcPts val="0"/>
              </a:spcAft>
              <a:buSzPts val="1600"/>
              <a:buNone/>
              <a:defRPr b="1" sz="1600"/>
            </a:lvl9pPr>
          </a:lstStyle>
          <a:p/>
        </p:txBody>
      </p:sp>
      <p:sp>
        <p:nvSpPr>
          <p:cNvPr id="125" name="Google Shape;125;p21"/>
          <p:cNvSpPr txBox="1"/>
          <p:nvPr>
            <p:ph idx="3" type="body"/>
          </p:nvPr>
        </p:nvSpPr>
        <p:spPr>
          <a:xfrm>
            <a:off x="8877271" y="2077850"/>
            <a:ext cx="2302200" cy="944400"/>
          </a:xfrm>
          <a:prstGeom prst="rect">
            <a:avLst/>
          </a:prstGeom>
        </p:spPr>
        <p:txBody>
          <a:bodyPr anchorCtr="0" anchor="t" bIns="0" lIns="18275" spcFirstLastPara="1" rIns="0" wrap="square" tIns="0">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26" name="Google Shape;126;p21"/>
          <p:cNvSpPr txBox="1"/>
          <p:nvPr>
            <p:ph idx="4" type="subTitle"/>
          </p:nvPr>
        </p:nvSpPr>
        <p:spPr>
          <a:xfrm>
            <a:off x="8877271" y="3473100"/>
            <a:ext cx="2302200" cy="406800"/>
          </a:xfrm>
          <a:prstGeom prst="rect">
            <a:avLst/>
          </a:prstGeom>
        </p:spPr>
        <p:txBody>
          <a:bodyPr anchorCtr="0" anchor="t" bIns="0" lIns="18275" spcFirstLastPara="1" rIns="365750" wrap="square" tIns="9125">
            <a:noAutofit/>
          </a:bodyPr>
          <a:lstStyle>
            <a:lvl1pPr lvl="0">
              <a:lnSpc>
                <a:spcPct val="90000"/>
              </a:lnSpc>
              <a:spcBef>
                <a:spcPts val="0"/>
              </a:spcBef>
              <a:spcAft>
                <a:spcPts val="0"/>
              </a:spcAft>
              <a:buSzPts val="1600"/>
              <a:buNone/>
              <a:defRPr sz="1600"/>
            </a:lvl1pPr>
            <a:lvl2pPr lvl="1">
              <a:spcBef>
                <a:spcPts val="0"/>
              </a:spcBef>
              <a:spcAft>
                <a:spcPts val="0"/>
              </a:spcAft>
              <a:buSzPts val="1600"/>
              <a:buNone/>
              <a:defRPr b="1" sz="1600"/>
            </a:lvl2pPr>
            <a:lvl3pPr lvl="2">
              <a:spcBef>
                <a:spcPts val="0"/>
              </a:spcBef>
              <a:spcAft>
                <a:spcPts val="0"/>
              </a:spcAft>
              <a:buSzPts val="1600"/>
              <a:buNone/>
              <a:defRPr b="1"/>
            </a:lvl3pPr>
            <a:lvl4pPr lvl="3">
              <a:spcBef>
                <a:spcPts val="0"/>
              </a:spcBef>
              <a:spcAft>
                <a:spcPts val="0"/>
              </a:spcAft>
              <a:buSzPts val="1600"/>
              <a:buNone/>
              <a:defRPr b="1" sz="1600"/>
            </a:lvl4pPr>
            <a:lvl5pPr lvl="4">
              <a:spcBef>
                <a:spcPts val="0"/>
              </a:spcBef>
              <a:spcAft>
                <a:spcPts val="0"/>
              </a:spcAft>
              <a:buSzPts val="1600"/>
              <a:buNone/>
              <a:defRPr b="1" sz="1600"/>
            </a:lvl5pPr>
            <a:lvl6pPr lvl="5">
              <a:spcBef>
                <a:spcPts val="0"/>
              </a:spcBef>
              <a:spcAft>
                <a:spcPts val="0"/>
              </a:spcAft>
              <a:buSzPts val="1600"/>
              <a:buNone/>
              <a:defRPr b="1" sz="1600"/>
            </a:lvl6pPr>
            <a:lvl7pPr lvl="6">
              <a:spcBef>
                <a:spcPts val="0"/>
              </a:spcBef>
              <a:spcAft>
                <a:spcPts val="0"/>
              </a:spcAft>
              <a:buSzPts val="1600"/>
              <a:buNone/>
              <a:defRPr b="1" sz="1600"/>
            </a:lvl7pPr>
            <a:lvl8pPr lvl="7">
              <a:spcBef>
                <a:spcPts val="0"/>
              </a:spcBef>
              <a:spcAft>
                <a:spcPts val="0"/>
              </a:spcAft>
              <a:buSzPts val="1600"/>
              <a:buNone/>
              <a:defRPr b="1" sz="1600"/>
            </a:lvl8pPr>
            <a:lvl9pPr lvl="8">
              <a:spcBef>
                <a:spcPts val="0"/>
              </a:spcBef>
              <a:spcAft>
                <a:spcPts val="0"/>
              </a:spcAft>
              <a:buSzPts val="1600"/>
              <a:buNone/>
              <a:defRPr b="1" sz="1600"/>
            </a:lvl9pPr>
          </a:lstStyle>
          <a:p/>
        </p:txBody>
      </p:sp>
      <p:sp>
        <p:nvSpPr>
          <p:cNvPr id="127" name="Google Shape;127;p21"/>
          <p:cNvSpPr txBox="1"/>
          <p:nvPr>
            <p:ph idx="5" type="body"/>
          </p:nvPr>
        </p:nvSpPr>
        <p:spPr>
          <a:xfrm>
            <a:off x="8877271" y="4121950"/>
            <a:ext cx="2302200" cy="944400"/>
          </a:xfrm>
          <a:prstGeom prst="rect">
            <a:avLst/>
          </a:prstGeom>
        </p:spPr>
        <p:txBody>
          <a:bodyPr anchorCtr="0" anchor="t" bIns="0" lIns="18275" spcFirstLastPara="1" rIns="0" wrap="square" tIns="0">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extLst>
    <p:ext uri="{DCECCB84-F9BA-43D5-87BE-67443E8EF086}">
      <p15:sldGuideLst>
        <p15:guide id="1" orient="horz" pos="2046">
          <p15:clr>
            <a:schemeClr val="accent3"/>
          </p15:clr>
        </p15:guide>
        <p15:guide id="2" pos="5592">
          <p15:clr>
            <a:schemeClr val="accent3"/>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CUSTOM_1">
    <p:spTree>
      <p:nvGrpSpPr>
        <p:cNvPr id="15" name="Shape 15"/>
        <p:cNvGrpSpPr/>
        <p:nvPr/>
      </p:nvGrpSpPr>
      <p:grpSpPr>
        <a:xfrm>
          <a:off x="0" y="0"/>
          <a:ext cx="0" cy="0"/>
          <a:chOff x="0" y="0"/>
          <a:chExt cx="0" cy="0"/>
        </a:xfrm>
      </p:grpSpPr>
      <p:sp>
        <p:nvSpPr>
          <p:cNvPr id="16" name="Google Shape;16;p3"/>
          <p:cNvSpPr txBox="1"/>
          <p:nvPr/>
        </p:nvSpPr>
        <p:spPr>
          <a:xfrm>
            <a:off x="11229525" y="6288850"/>
            <a:ext cx="652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800">
              <a:solidFill>
                <a:schemeClr val="accent1"/>
              </a:solidFill>
            </a:endParaRPr>
          </a:p>
        </p:txBody>
      </p:sp>
      <p:sp>
        <p:nvSpPr>
          <p:cNvPr id="17" name="Google Shape;17;p3"/>
          <p:cNvSpPr txBox="1"/>
          <p:nvPr>
            <p:ph idx="12" type="sldNum"/>
          </p:nvPr>
        </p:nvSpPr>
        <p:spPr>
          <a:xfrm>
            <a:off x="11264075" y="6419325"/>
            <a:ext cx="731700" cy="394500"/>
          </a:xfrm>
          <a:prstGeom prst="rect">
            <a:avLst/>
          </a:prstGeom>
        </p:spPr>
        <p:txBody>
          <a:bodyPr anchorCtr="0" anchor="t" bIns="45700" lIns="91425" spcFirstLastPara="1" rIns="91425" wrap="square" tIns="45700">
            <a:noAutofit/>
          </a:bodyPr>
          <a:lstStyle>
            <a:lvl1pPr lvl="0">
              <a:buNone/>
              <a:defRPr b="0" sz="1200">
                <a:solidFill>
                  <a:schemeClr val="accent1"/>
                </a:solidFill>
              </a:defRPr>
            </a:lvl1pPr>
            <a:lvl2pPr lvl="1">
              <a:buNone/>
              <a:defRPr b="0" sz="1200">
                <a:solidFill>
                  <a:schemeClr val="accent1"/>
                </a:solidFill>
              </a:defRPr>
            </a:lvl2pPr>
            <a:lvl3pPr lvl="2">
              <a:buNone/>
              <a:defRPr b="0" sz="1200">
                <a:solidFill>
                  <a:schemeClr val="accent1"/>
                </a:solidFill>
              </a:defRPr>
            </a:lvl3pPr>
            <a:lvl4pPr lvl="3">
              <a:buNone/>
              <a:defRPr b="0" sz="1200">
                <a:solidFill>
                  <a:schemeClr val="accent1"/>
                </a:solidFill>
              </a:defRPr>
            </a:lvl4pPr>
            <a:lvl5pPr lvl="4">
              <a:buNone/>
              <a:defRPr b="0" sz="1200">
                <a:solidFill>
                  <a:schemeClr val="accent1"/>
                </a:solidFill>
              </a:defRPr>
            </a:lvl5pPr>
            <a:lvl6pPr lvl="5">
              <a:buNone/>
              <a:defRPr b="0" sz="1200">
                <a:solidFill>
                  <a:schemeClr val="accent1"/>
                </a:solidFill>
              </a:defRPr>
            </a:lvl6pPr>
            <a:lvl7pPr lvl="6">
              <a:buNone/>
              <a:defRPr b="0" sz="1200">
                <a:solidFill>
                  <a:schemeClr val="accent1"/>
                </a:solidFill>
              </a:defRPr>
            </a:lvl7pPr>
            <a:lvl8pPr lvl="7">
              <a:buNone/>
              <a:defRPr b="0" sz="1200">
                <a:solidFill>
                  <a:schemeClr val="accent1"/>
                </a:solidFill>
              </a:defRPr>
            </a:lvl8pPr>
            <a:lvl9pPr lvl="8">
              <a:buNone/>
              <a:defRPr b="0" sz="1200">
                <a:solidFill>
                  <a:schemeClr val="accen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b BREAKER (BASIC)">
  <p:cSld name="CUSTOM_1_1_2_1_2_1_1">
    <p:bg>
      <p:bgPr>
        <a:solidFill>
          <a:schemeClr val="lt1"/>
        </a:solidFill>
      </p:bgPr>
    </p:bg>
    <p:spTree>
      <p:nvGrpSpPr>
        <p:cNvPr id="128" name="Shape 128"/>
        <p:cNvGrpSpPr/>
        <p:nvPr/>
      </p:nvGrpSpPr>
      <p:grpSpPr>
        <a:xfrm>
          <a:off x="0" y="0"/>
          <a:ext cx="0" cy="0"/>
          <a:chOff x="0" y="0"/>
          <a:chExt cx="0" cy="0"/>
        </a:xfrm>
      </p:grpSpPr>
      <p:sp>
        <p:nvSpPr>
          <p:cNvPr id="129" name="Google Shape;129;p22"/>
          <p:cNvSpPr/>
          <p:nvPr/>
        </p:nvSpPr>
        <p:spPr>
          <a:xfrm>
            <a:off x="416404" y="353700"/>
            <a:ext cx="11359200" cy="6158400"/>
          </a:xfrm>
          <a:prstGeom prst="roundRect">
            <a:avLst>
              <a:gd fmla="val 3735"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0" name="Google Shape;130;p22"/>
          <p:cNvSpPr txBox="1"/>
          <p:nvPr>
            <p:ph type="title"/>
          </p:nvPr>
        </p:nvSpPr>
        <p:spPr>
          <a:xfrm>
            <a:off x="1011453" y="3574725"/>
            <a:ext cx="5069400" cy="2272200"/>
          </a:xfrm>
          <a:prstGeom prst="rect">
            <a:avLst/>
          </a:prstGeom>
        </p:spPr>
        <p:txBody>
          <a:bodyPr anchorCtr="0" anchor="t" bIns="0" lIns="0" spcFirstLastPara="1" rIns="0" wrap="square" tIns="0">
            <a:noAutofit/>
          </a:bodyPr>
          <a:lstStyle>
            <a:lvl1pPr lvl="0">
              <a:lnSpc>
                <a:spcPct val="80000"/>
              </a:lnSpc>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cxnSp>
        <p:nvCxnSpPr>
          <p:cNvPr id="131" name="Google Shape;131;p22"/>
          <p:cNvCxnSpPr/>
          <p:nvPr/>
        </p:nvCxnSpPr>
        <p:spPr>
          <a:xfrm>
            <a:off x="1011453" y="3247675"/>
            <a:ext cx="699300" cy="0"/>
          </a:xfrm>
          <a:prstGeom prst="straightConnector1">
            <a:avLst/>
          </a:prstGeom>
          <a:noFill/>
          <a:ln cap="flat" cmpd="sng" w="19050">
            <a:solidFill>
              <a:schemeClr val="dk2"/>
            </a:solidFill>
            <a:prstDash val="solid"/>
            <a:round/>
            <a:headEnd len="med" w="med" type="none"/>
            <a:tailEnd len="med" w="med" type="none"/>
          </a:ln>
        </p:spPr>
      </p:cxnSp>
      <p:sp>
        <p:nvSpPr>
          <p:cNvPr id="132" name="Google Shape;132;p22"/>
          <p:cNvSpPr txBox="1"/>
          <p:nvPr>
            <p:ph idx="1" type="subTitle"/>
          </p:nvPr>
        </p:nvSpPr>
        <p:spPr>
          <a:xfrm>
            <a:off x="8877271" y="1429000"/>
            <a:ext cx="2302200" cy="406800"/>
          </a:xfrm>
          <a:prstGeom prst="rect">
            <a:avLst/>
          </a:prstGeom>
        </p:spPr>
        <p:txBody>
          <a:bodyPr anchorCtr="0" anchor="t" bIns="0" lIns="18275" spcFirstLastPara="1" rIns="365750" wrap="square" tIns="9125">
            <a:noAutofit/>
          </a:bodyPr>
          <a:lstStyle>
            <a:lvl1pPr lvl="0">
              <a:lnSpc>
                <a:spcPct val="90000"/>
              </a:lnSpc>
              <a:spcBef>
                <a:spcPts val="0"/>
              </a:spcBef>
              <a:spcAft>
                <a:spcPts val="0"/>
              </a:spcAft>
              <a:buSzPts val="1600"/>
              <a:buNone/>
              <a:defRPr sz="1600"/>
            </a:lvl1pPr>
            <a:lvl2pPr lvl="1">
              <a:spcBef>
                <a:spcPts val="0"/>
              </a:spcBef>
              <a:spcAft>
                <a:spcPts val="0"/>
              </a:spcAft>
              <a:buSzPts val="1600"/>
              <a:buNone/>
              <a:defRPr b="1" sz="1600"/>
            </a:lvl2pPr>
            <a:lvl3pPr lvl="2">
              <a:spcBef>
                <a:spcPts val="0"/>
              </a:spcBef>
              <a:spcAft>
                <a:spcPts val="0"/>
              </a:spcAft>
              <a:buSzPts val="1600"/>
              <a:buNone/>
              <a:defRPr b="1"/>
            </a:lvl3pPr>
            <a:lvl4pPr lvl="3">
              <a:spcBef>
                <a:spcPts val="0"/>
              </a:spcBef>
              <a:spcAft>
                <a:spcPts val="0"/>
              </a:spcAft>
              <a:buSzPts val="1600"/>
              <a:buNone/>
              <a:defRPr b="1" sz="1600"/>
            </a:lvl4pPr>
            <a:lvl5pPr lvl="4">
              <a:spcBef>
                <a:spcPts val="0"/>
              </a:spcBef>
              <a:spcAft>
                <a:spcPts val="0"/>
              </a:spcAft>
              <a:buSzPts val="1600"/>
              <a:buNone/>
              <a:defRPr b="1" sz="1600"/>
            </a:lvl5pPr>
            <a:lvl6pPr lvl="5">
              <a:spcBef>
                <a:spcPts val="0"/>
              </a:spcBef>
              <a:spcAft>
                <a:spcPts val="0"/>
              </a:spcAft>
              <a:buSzPts val="1600"/>
              <a:buNone/>
              <a:defRPr b="1" sz="1600"/>
            </a:lvl6pPr>
            <a:lvl7pPr lvl="6">
              <a:spcBef>
                <a:spcPts val="0"/>
              </a:spcBef>
              <a:spcAft>
                <a:spcPts val="0"/>
              </a:spcAft>
              <a:buSzPts val="1600"/>
              <a:buNone/>
              <a:defRPr b="1" sz="1600"/>
            </a:lvl7pPr>
            <a:lvl8pPr lvl="7">
              <a:spcBef>
                <a:spcPts val="0"/>
              </a:spcBef>
              <a:spcAft>
                <a:spcPts val="0"/>
              </a:spcAft>
              <a:buSzPts val="1600"/>
              <a:buNone/>
              <a:defRPr b="1" sz="1600"/>
            </a:lvl8pPr>
            <a:lvl9pPr lvl="8">
              <a:spcBef>
                <a:spcPts val="0"/>
              </a:spcBef>
              <a:spcAft>
                <a:spcPts val="0"/>
              </a:spcAft>
              <a:buSzPts val="1600"/>
              <a:buNone/>
              <a:defRPr b="1" sz="1600"/>
            </a:lvl9pPr>
          </a:lstStyle>
          <a:p/>
        </p:txBody>
      </p:sp>
      <p:sp>
        <p:nvSpPr>
          <p:cNvPr id="133" name="Google Shape;133;p22"/>
          <p:cNvSpPr txBox="1"/>
          <p:nvPr>
            <p:ph idx="2" type="body"/>
          </p:nvPr>
        </p:nvSpPr>
        <p:spPr>
          <a:xfrm>
            <a:off x="8877271" y="2077850"/>
            <a:ext cx="2302200" cy="944400"/>
          </a:xfrm>
          <a:prstGeom prst="rect">
            <a:avLst/>
          </a:prstGeom>
        </p:spPr>
        <p:txBody>
          <a:bodyPr anchorCtr="0" anchor="t" bIns="0" lIns="18275" spcFirstLastPara="1" rIns="0" wrap="square" tIns="0">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34" name="Google Shape;134;p22"/>
          <p:cNvSpPr txBox="1"/>
          <p:nvPr>
            <p:ph idx="3" type="subTitle"/>
          </p:nvPr>
        </p:nvSpPr>
        <p:spPr>
          <a:xfrm>
            <a:off x="8877271" y="3473100"/>
            <a:ext cx="2302200" cy="406800"/>
          </a:xfrm>
          <a:prstGeom prst="rect">
            <a:avLst/>
          </a:prstGeom>
        </p:spPr>
        <p:txBody>
          <a:bodyPr anchorCtr="0" anchor="t" bIns="0" lIns="18275" spcFirstLastPara="1" rIns="365750" wrap="square" tIns="9125">
            <a:noAutofit/>
          </a:bodyPr>
          <a:lstStyle>
            <a:lvl1pPr lvl="0">
              <a:lnSpc>
                <a:spcPct val="90000"/>
              </a:lnSpc>
              <a:spcBef>
                <a:spcPts val="0"/>
              </a:spcBef>
              <a:spcAft>
                <a:spcPts val="0"/>
              </a:spcAft>
              <a:buSzPts val="1600"/>
              <a:buNone/>
              <a:defRPr sz="1600"/>
            </a:lvl1pPr>
            <a:lvl2pPr lvl="1">
              <a:spcBef>
                <a:spcPts val="0"/>
              </a:spcBef>
              <a:spcAft>
                <a:spcPts val="0"/>
              </a:spcAft>
              <a:buSzPts val="1600"/>
              <a:buNone/>
              <a:defRPr b="1" sz="1600"/>
            </a:lvl2pPr>
            <a:lvl3pPr lvl="2">
              <a:spcBef>
                <a:spcPts val="0"/>
              </a:spcBef>
              <a:spcAft>
                <a:spcPts val="0"/>
              </a:spcAft>
              <a:buSzPts val="1600"/>
              <a:buNone/>
              <a:defRPr b="1"/>
            </a:lvl3pPr>
            <a:lvl4pPr lvl="3">
              <a:spcBef>
                <a:spcPts val="0"/>
              </a:spcBef>
              <a:spcAft>
                <a:spcPts val="0"/>
              </a:spcAft>
              <a:buSzPts val="1600"/>
              <a:buNone/>
              <a:defRPr b="1" sz="1600"/>
            </a:lvl4pPr>
            <a:lvl5pPr lvl="4">
              <a:spcBef>
                <a:spcPts val="0"/>
              </a:spcBef>
              <a:spcAft>
                <a:spcPts val="0"/>
              </a:spcAft>
              <a:buSzPts val="1600"/>
              <a:buNone/>
              <a:defRPr b="1" sz="1600"/>
            </a:lvl5pPr>
            <a:lvl6pPr lvl="5">
              <a:spcBef>
                <a:spcPts val="0"/>
              </a:spcBef>
              <a:spcAft>
                <a:spcPts val="0"/>
              </a:spcAft>
              <a:buSzPts val="1600"/>
              <a:buNone/>
              <a:defRPr b="1" sz="1600"/>
            </a:lvl6pPr>
            <a:lvl7pPr lvl="6">
              <a:spcBef>
                <a:spcPts val="0"/>
              </a:spcBef>
              <a:spcAft>
                <a:spcPts val="0"/>
              </a:spcAft>
              <a:buSzPts val="1600"/>
              <a:buNone/>
              <a:defRPr b="1" sz="1600"/>
            </a:lvl7pPr>
            <a:lvl8pPr lvl="7">
              <a:spcBef>
                <a:spcPts val="0"/>
              </a:spcBef>
              <a:spcAft>
                <a:spcPts val="0"/>
              </a:spcAft>
              <a:buSzPts val="1600"/>
              <a:buNone/>
              <a:defRPr b="1" sz="1600"/>
            </a:lvl8pPr>
            <a:lvl9pPr lvl="8">
              <a:spcBef>
                <a:spcPts val="0"/>
              </a:spcBef>
              <a:spcAft>
                <a:spcPts val="0"/>
              </a:spcAft>
              <a:buSzPts val="1600"/>
              <a:buNone/>
              <a:defRPr b="1" sz="1600"/>
            </a:lvl9pPr>
          </a:lstStyle>
          <a:p/>
        </p:txBody>
      </p:sp>
      <p:sp>
        <p:nvSpPr>
          <p:cNvPr id="135" name="Google Shape;135;p22"/>
          <p:cNvSpPr txBox="1"/>
          <p:nvPr>
            <p:ph idx="4" type="body"/>
          </p:nvPr>
        </p:nvSpPr>
        <p:spPr>
          <a:xfrm>
            <a:off x="8877271" y="4121950"/>
            <a:ext cx="2302200" cy="944400"/>
          </a:xfrm>
          <a:prstGeom prst="rect">
            <a:avLst/>
          </a:prstGeom>
        </p:spPr>
        <p:txBody>
          <a:bodyPr anchorCtr="0" anchor="t" bIns="0" lIns="18275" spcFirstLastPara="1" rIns="0" wrap="square" tIns="0">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extLst>
    <p:ext uri="{DCECCB84-F9BA-43D5-87BE-67443E8EF086}">
      <p15:sldGuideLst>
        <p15:guide id="1" orient="horz" pos="2046">
          <p15:clr>
            <a:schemeClr val="accent3"/>
          </p15:clr>
        </p15:guide>
      </p15:sldGuideLst>
    </p:ext>
  </p:extLst>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d BREAKER (BASIC + FULL IMAGE)">
  <p:cSld name="CUSTOM_1_1_2_1_2_1_1_1_1">
    <p:bg>
      <p:bgPr>
        <a:solidFill>
          <a:schemeClr val="lt1"/>
        </a:solidFill>
      </p:bgPr>
    </p:bg>
    <p:spTree>
      <p:nvGrpSpPr>
        <p:cNvPr id="136" name="Shape 136"/>
        <p:cNvGrpSpPr/>
        <p:nvPr/>
      </p:nvGrpSpPr>
      <p:grpSpPr>
        <a:xfrm>
          <a:off x="0" y="0"/>
          <a:ext cx="0" cy="0"/>
          <a:chOff x="0" y="0"/>
          <a:chExt cx="0" cy="0"/>
        </a:xfrm>
      </p:grpSpPr>
      <p:sp>
        <p:nvSpPr>
          <p:cNvPr id="137" name="Google Shape;137;p23"/>
          <p:cNvSpPr/>
          <p:nvPr/>
        </p:nvSpPr>
        <p:spPr>
          <a:xfrm>
            <a:off x="416404" y="353700"/>
            <a:ext cx="11359200" cy="6158400"/>
          </a:xfrm>
          <a:prstGeom prst="roundRect">
            <a:avLst>
              <a:gd fmla="val 3735"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8" name="Google Shape;138;p23"/>
          <p:cNvSpPr/>
          <p:nvPr>
            <p:ph idx="2" type="pic"/>
          </p:nvPr>
        </p:nvSpPr>
        <p:spPr>
          <a:xfrm>
            <a:off x="416404" y="353700"/>
            <a:ext cx="11359200" cy="3075300"/>
          </a:xfrm>
          <a:prstGeom prst="roundRect">
            <a:avLst>
              <a:gd fmla="val 8077" name="adj"/>
            </a:avLst>
          </a:prstGeom>
          <a:noFill/>
          <a:ln>
            <a:noFill/>
          </a:ln>
        </p:spPr>
      </p:sp>
      <p:sp>
        <p:nvSpPr>
          <p:cNvPr id="139" name="Google Shape;139;p23"/>
          <p:cNvSpPr txBox="1"/>
          <p:nvPr>
            <p:ph type="title"/>
          </p:nvPr>
        </p:nvSpPr>
        <p:spPr>
          <a:xfrm>
            <a:off x="1011453" y="3574725"/>
            <a:ext cx="5084400" cy="2272200"/>
          </a:xfrm>
          <a:prstGeom prst="rect">
            <a:avLst/>
          </a:prstGeom>
        </p:spPr>
        <p:txBody>
          <a:bodyPr anchorCtr="0" anchor="t" bIns="0" lIns="0" spcFirstLastPara="1" rIns="0" wrap="square" tIns="0">
            <a:noAutofit/>
          </a:bodyPr>
          <a:lstStyle>
            <a:lvl1pPr lvl="0">
              <a:lnSpc>
                <a:spcPct val="80000"/>
              </a:lnSpc>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Tree>
  </p:cSld>
  <p:clrMapOvr>
    <a:masterClrMapping/>
  </p:clrMapOvr>
  <p:extLst>
    <p:ext uri="{DCECCB84-F9BA-43D5-87BE-67443E8EF086}">
      <p15:sldGuideLst>
        <p15:guide id="1" orient="horz" pos="2046">
          <p15:clr>
            <a:schemeClr val="accent3"/>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e SUB-BREAKER">
  <p:cSld name="CUSTOM_1_1_2_1_2_1_4">
    <p:bg>
      <p:bgPr>
        <a:solidFill>
          <a:schemeClr val="lt1"/>
        </a:solidFill>
      </p:bgPr>
    </p:bg>
    <p:spTree>
      <p:nvGrpSpPr>
        <p:cNvPr id="140" name="Shape 140"/>
        <p:cNvGrpSpPr/>
        <p:nvPr/>
      </p:nvGrpSpPr>
      <p:grpSpPr>
        <a:xfrm>
          <a:off x="0" y="0"/>
          <a:ext cx="0" cy="0"/>
          <a:chOff x="0" y="0"/>
          <a:chExt cx="0" cy="0"/>
        </a:xfrm>
      </p:grpSpPr>
      <p:sp>
        <p:nvSpPr>
          <p:cNvPr id="141" name="Google Shape;141;p24"/>
          <p:cNvSpPr/>
          <p:nvPr/>
        </p:nvSpPr>
        <p:spPr>
          <a:xfrm>
            <a:off x="416404" y="3247675"/>
            <a:ext cx="11359200" cy="3264300"/>
          </a:xfrm>
          <a:prstGeom prst="roundRect">
            <a:avLst>
              <a:gd fmla="val 7123"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2" name="Google Shape;142;p24"/>
          <p:cNvSpPr/>
          <p:nvPr/>
        </p:nvSpPr>
        <p:spPr>
          <a:xfrm>
            <a:off x="10468919" y="3247825"/>
            <a:ext cx="1722900" cy="3264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3" name="Google Shape;143;p24"/>
          <p:cNvSpPr txBox="1"/>
          <p:nvPr>
            <p:ph type="title"/>
          </p:nvPr>
        </p:nvSpPr>
        <p:spPr>
          <a:xfrm>
            <a:off x="1011453" y="3948550"/>
            <a:ext cx="4296900" cy="18984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3500"/>
              <a:buNone/>
              <a:defRPr sz="35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144" name="Google Shape;144;p24"/>
          <p:cNvSpPr/>
          <p:nvPr>
            <p:ph idx="2" type="pic"/>
          </p:nvPr>
        </p:nvSpPr>
        <p:spPr>
          <a:xfrm>
            <a:off x="6140936" y="1787875"/>
            <a:ext cx="5634900" cy="2919600"/>
          </a:xfrm>
          <a:prstGeom prst="roundRect">
            <a:avLst>
              <a:gd fmla="val 50000" name="adj"/>
            </a:avLst>
          </a:prstGeom>
          <a:noFill/>
          <a:ln>
            <a:noFill/>
          </a:ln>
        </p:spPr>
      </p:sp>
    </p:spTree>
  </p:cSld>
  <p:clrMapOvr>
    <a:masterClrMapping/>
  </p:clrMapOvr>
  <p:extLst>
    <p:ext uri="{DCECCB84-F9BA-43D5-87BE-67443E8EF086}">
      <p15:sldGuideLst>
        <p15:guide id="1" orient="horz" pos="2046">
          <p15:clr>
            <a:schemeClr val="accent3"/>
          </p15:clr>
        </p15:guide>
      </p15:sldGuideLst>
    </p:ext>
  </p:extLst>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COL BREADCRUMBS">
  <p:cSld name="Custom Layout_2_1_2">
    <p:spTree>
      <p:nvGrpSpPr>
        <p:cNvPr id="145" name="Shape 145"/>
        <p:cNvGrpSpPr/>
        <p:nvPr/>
      </p:nvGrpSpPr>
      <p:grpSpPr>
        <a:xfrm>
          <a:off x="0" y="0"/>
          <a:ext cx="0" cy="0"/>
          <a:chOff x="0" y="0"/>
          <a:chExt cx="0" cy="0"/>
        </a:xfrm>
      </p:grpSpPr>
      <p:sp>
        <p:nvSpPr>
          <p:cNvPr id="146" name="Google Shape;146;p25"/>
          <p:cNvSpPr txBox="1"/>
          <p:nvPr/>
        </p:nvSpPr>
        <p:spPr>
          <a:xfrm>
            <a:off x="11074938" y="6206897"/>
            <a:ext cx="731700" cy="524700"/>
          </a:xfrm>
          <a:prstGeom prst="rect">
            <a:avLst/>
          </a:prstGeom>
          <a:noFill/>
          <a:ln>
            <a:noFill/>
          </a:ln>
        </p:spPr>
        <p:txBody>
          <a:bodyPr anchorCtr="0" anchor="ctr" bIns="121900" lIns="121900" spcFirstLastPara="1" rIns="121900" wrap="square" tIns="121900">
            <a:noAutofit/>
          </a:bodyPr>
          <a:lstStyle/>
          <a:p>
            <a:pPr indent="0" lvl="0" marL="0" rtl="0" algn="r">
              <a:spcBef>
                <a:spcPts val="0"/>
              </a:spcBef>
              <a:spcAft>
                <a:spcPts val="0"/>
              </a:spcAft>
              <a:buNone/>
            </a:pPr>
            <a:fld id="{00000000-1234-1234-1234-123412341234}" type="slidenum">
              <a:rPr lang="en-US" sz="900">
                <a:solidFill>
                  <a:schemeClr val="dk1"/>
                </a:solidFill>
              </a:rPr>
              <a:t>‹#›</a:t>
            </a:fld>
            <a:endParaRPr sz="900">
              <a:solidFill>
                <a:schemeClr val="dk1"/>
              </a:solidFill>
            </a:endParaRPr>
          </a:p>
        </p:txBody>
      </p:sp>
      <p:sp>
        <p:nvSpPr>
          <p:cNvPr id="147" name="Google Shape;147;p25"/>
          <p:cNvSpPr txBox="1"/>
          <p:nvPr/>
        </p:nvSpPr>
        <p:spPr>
          <a:xfrm>
            <a:off x="1752780" y="6357487"/>
            <a:ext cx="2759100" cy="230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lang="en-US" sz="900">
                <a:solidFill>
                  <a:schemeClr val="dk1"/>
                </a:solidFill>
              </a:rPr>
              <a:t>|   C</a:t>
            </a:r>
            <a:r>
              <a:rPr b="0" i="0" lang="en-US" sz="900" u="none" cap="none" strike="noStrike">
                <a:solidFill>
                  <a:schemeClr val="dk1"/>
                </a:solidFill>
                <a:latin typeface="Arial"/>
                <a:ea typeface="Arial"/>
                <a:cs typeface="Arial"/>
                <a:sym typeface="Arial"/>
              </a:rPr>
              <a:t>onfidential</a:t>
            </a:r>
            <a:endParaRPr b="0" i="0" sz="900" u="none" cap="none" strike="noStrike">
              <a:solidFill>
                <a:schemeClr val="dk1"/>
              </a:solidFill>
              <a:latin typeface="Arial"/>
              <a:ea typeface="Arial"/>
              <a:cs typeface="Arial"/>
              <a:sym typeface="Arial"/>
            </a:endParaRPr>
          </a:p>
        </p:txBody>
      </p:sp>
      <p:grpSp>
        <p:nvGrpSpPr>
          <p:cNvPr id="148" name="Google Shape;148;p25"/>
          <p:cNvGrpSpPr/>
          <p:nvPr/>
        </p:nvGrpSpPr>
        <p:grpSpPr>
          <a:xfrm>
            <a:off x="491096" y="6406052"/>
            <a:ext cx="1154563" cy="146791"/>
            <a:chOff x="3146659" y="5142869"/>
            <a:chExt cx="1162702" cy="147796"/>
          </a:xfrm>
        </p:grpSpPr>
        <p:sp>
          <p:nvSpPr>
            <p:cNvPr id="149" name="Google Shape;149;p25"/>
            <p:cNvSpPr/>
            <p:nvPr/>
          </p:nvSpPr>
          <p:spPr>
            <a:xfrm>
              <a:off x="3925681" y="5167918"/>
              <a:ext cx="17118" cy="17010"/>
            </a:xfrm>
            <a:custGeom>
              <a:rect b="b" l="l" r="r" t="t"/>
              <a:pathLst>
                <a:path extrusionOk="0" h="21600" w="21600">
                  <a:moveTo>
                    <a:pt x="10840" y="0"/>
                  </a:moveTo>
                  <a:cubicBezTo>
                    <a:pt x="16695" y="0"/>
                    <a:pt x="21600" y="4654"/>
                    <a:pt x="21600" y="10740"/>
                  </a:cubicBezTo>
                  <a:cubicBezTo>
                    <a:pt x="21600" y="16827"/>
                    <a:pt x="16695" y="21600"/>
                    <a:pt x="10840" y="21600"/>
                  </a:cubicBezTo>
                  <a:cubicBezTo>
                    <a:pt x="4985" y="21600"/>
                    <a:pt x="0" y="16946"/>
                    <a:pt x="0" y="10740"/>
                  </a:cubicBezTo>
                  <a:cubicBezTo>
                    <a:pt x="0" y="4535"/>
                    <a:pt x="4945" y="0"/>
                    <a:pt x="10840" y="0"/>
                  </a:cubicBezTo>
                  <a:close/>
                  <a:moveTo>
                    <a:pt x="10840" y="20009"/>
                  </a:moveTo>
                  <a:cubicBezTo>
                    <a:pt x="15824" y="20009"/>
                    <a:pt x="19662" y="16031"/>
                    <a:pt x="19662" y="10740"/>
                  </a:cubicBezTo>
                  <a:cubicBezTo>
                    <a:pt x="19662" y="5450"/>
                    <a:pt x="15824" y="1591"/>
                    <a:pt x="10840" y="1591"/>
                  </a:cubicBezTo>
                  <a:cubicBezTo>
                    <a:pt x="5855" y="1591"/>
                    <a:pt x="1978" y="5569"/>
                    <a:pt x="1978" y="10740"/>
                  </a:cubicBezTo>
                  <a:cubicBezTo>
                    <a:pt x="1978" y="15912"/>
                    <a:pt x="5815" y="20009"/>
                    <a:pt x="10840" y="20009"/>
                  </a:cubicBezTo>
                  <a:close/>
                  <a:moveTo>
                    <a:pt x="6646" y="4455"/>
                  </a:moveTo>
                  <a:lnTo>
                    <a:pt x="11512" y="4455"/>
                  </a:lnTo>
                  <a:cubicBezTo>
                    <a:pt x="14479" y="4455"/>
                    <a:pt x="15903" y="5649"/>
                    <a:pt x="15903" y="8075"/>
                  </a:cubicBezTo>
                  <a:cubicBezTo>
                    <a:pt x="15903" y="10343"/>
                    <a:pt x="14479" y="11297"/>
                    <a:pt x="12580" y="11496"/>
                  </a:cubicBezTo>
                  <a:lnTo>
                    <a:pt x="16180" y="17065"/>
                  </a:lnTo>
                  <a:lnTo>
                    <a:pt x="14084" y="17065"/>
                  </a:lnTo>
                  <a:lnTo>
                    <a:pt x="10681" y="11655"/>
                  </a:lnTo>
                  <a:lnTo>
                    <a:pt x="8624" y="11655"/>
                  </a:lnTo>
                  <a:lnTo>
                    <a:pt x="8624" y="17065"/>
                  </a:lnTo>
                  <a:lnTo>
                    <a:pt x="6686" y="17065"/>
                  </a:lnTo>
                  <a:lnTo>
                    <a:pt x="6686" y="4455"/>
                  </a:lnTo>
                  <a:lnTo>
                    <a:pt x="6646" y="4455"/>
                  </a:lnTo>
                  <a:close/>
                  <a:moveTo>
                    <a:pt x="8585" y="10064"/>
                  </a:moveTo>
                  <a:lnTo>
                    <a:pt x="10642" y="10064"/>
                  </a:lnTo>
                  <a:cubicBezTo>
                    <a:pt x="12343" y="10064"/>
                    <a:pt x="13965" y="9985"/>
                    <a:pt x="13965" y="7996"/>
                  </a:cubicBezTo>
                  <a:cubicBezTo>
                    <a:pt x="13965" y="6325"/>
                    <a:pt x="12541" y="6046"/>
                    <a:pt x="11196" y="6046"/>
                  </a:cubicBezTo>
                  <a:lnTo>
                    <a:pt x="8624" y="6046"/>
                  </a:lnTo>
                  <a:lnTo>
                    <a:pt x="8585" y="10064"/>
                  </a:lnTo>
                  <a:lnTo>
                    <a:pt x="8585" y="10064"/>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50" name="Google Shape;150;p25"/>
            <p:cNvSpPr/>
            <p:nvPr/>
          </p:nvSpPr>
          <p:spPr>
            <a:xfrm>
              <a:off x="3992798" y="5167918"/>
              <a:ext cx="69768" cy="81864"/>
            </a:xfrm>
            <a:custGeom>
              <a:rect b="b" l="l" r="r" t="t"/>
              <a:pathLst>
                <a:path extrusionOk="0" h="21600" w="21600">
                  <a:moveTo>
                    <a:pt x="0" y="0"/>
                  </a:moveTo>
                  <a:lnTo>
                    <a:pt x="9040" y="0"/>
                  </a:lnTo>
                  <a:cubicBezTo>
                    <a:pt x="16974" y="0"/>
                    <a:pt x="21600" y="4126"/>
                    <a:pt x="21600" y="10800"/>
                  </a:cubicBezTo>
                  <a:cubicBezTo>
                    <a:pt x="21600" y="17474"/>
                    <a:pt x="16974" y="21600"/>
                    <a:pt x="9040" y="21600"/>
                  </a:cubicBezTo>
                  <a:lnTo>
                    <a:pt x="0" y="21600"/>
                  </a:lnTo>
                  <a:lnTo>
                    <a:pt x="0" y="0"/>
                  </a:lnTo>
                  <a:lnTo>
                    <a:pt x="0" y="0"/>
                  </a:lnTo>
                  <a:close/>
                  <a:moveTo>
                    <a:pt x="9001" y="18755"/>
                  </a:moveTo>
                  <a:cubicBezTo>
                    <a:pt x="14588" y="18755"/>
                    <a:pt x="17614" y="15844"/>
                    <a:pt x="17614" y="10800"/>
                  </a:cubicBezTo>
                  <a:cubicBezTo>
                    <a:pt x="17614" y="5756"/>
                    <a:pt x="14588" y="2853"/>
                    <a:pt x="9001" y="2853"/>
                  </a:cubicBezTo>
                  <a:lnTo>
                    <a:pt x="3802" y="2853"/>
                  </a:lnTo>
                  <a:lnTo>
                    <a:pt x="3802" y="18755"/>
                  </a:lnTo>
                  <a:lnTo>
                    <a:pt x="9001" y="18755"/>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51" name="Google Shape;151;p25"/>
            <p:cNvSpPr/>
            <p:nvPr/>
          </p:nvSpPr>
          <p:spPr>
            <a:xfrm>
              <a:off x="4071446" y="5168607"/>
              <a:ext cx="14040" cy="81162"/>
            </a:xfrm>
            <a:custGeom>
              <a:rect b="b" l="l" r="r" t="t"/>
              <a:pathLst>
                <a:path extrusionOk="0" h="21600" w="21600">
                  <a:moveTo>
                    <a:pt x="0" y="1867"/>
                  </a:moveTo>
                  <a:cubicBezTo>
                    <a:pt x="0" y="859"/>
                    <a:pt x="4773" y="0"/>
                    <a:pt x="10800" y="0"/>
                  </a:cubicBezTo>
                  <a:cubicBezTo>
                    <a:pt x="16827" y="0"/>
                    <a:pt x="21600" y="825"/>
                    <a:pt x="21600" y="1867"/>
                  </a:cubicBezTo>
                  <a:cubicBezTo>
                    <a:pt x="21600" y="2909"/>
                    <a:pt x="16827" y="3735"/>
                    <a:pt x="10800" y="3735"/>
                  </a:cubicBezTo>
                  <a:cubicBezTo>
                    <a:pt x="4773" y="3735"/>
                    <a:pt x="0" y="2909"/>
                    <a:pt x="0" y="1867"/>
                  </a:cubicBezTo>
                  <a:close/>
                  <a:moveTo>
                    <a:pt x="1929" y="5811"/>
                  </a:moveTo>
                  <a:lnTo>
                    <a:pt x="19623" y="5811"/>
                  </a:lnTo>
                  <a:lnTo>
                    <a:pt x="19623" y="21600"/>
                  </a:lnTo>
                  <a:lnTo>
                    <a:pt x="1929" y="21600"/>
                  </a:lnTo>
                  <a:cubicBezTo>
                    <a:pt x="1929" y="21600"/>
                    <a:pt x="1929" y="5811"/>
                    <a:pt x="1929" y="5811"/>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52" name="Google Shape;152;p25"/>
            <p:cNvSpPr/>
            <p:nvPr/>
          </p:nvSpPr>
          <p:spPr>
            <a:xfrm>
              <a:off x="4094320" y="5189099"/>
              <a:ext cx="57834" cy="84618"/>
            </a:xfrm>
            <a:custGeom>
              <a:rect b="b" l="l" r="r" t="t"/>
              <a:pathLst>
                <a:path extrusionOk="0" h="21600" w="21600">
                  <a:moveTo>
                    <a:pt x="1252" y="16546"/>
                  </a:moveTo>
                  <a:lnTo>
                    <a:pt x="5546" y="16546"/>
                  </a:lnTo>
                  <a:cubicBezTo>
                    <a:pt x="5886" y="18337"/>
                    <a:pt x="7828" y="19217"/>
                    <a:pt x="11081" y="19217"/>
                  </a:cubicBezTo>
                  <a:cubicBezTo>
                    <a:pt x="15118" y="19217"/>
                    <a:pt x="17306" y="17777"/>
                    <a:pt x="17306" y="14994"/>
                  </a:cubicBezTo>
                  <a:lnTo>
                    <a:pt x="17306" y="13323"/>
                  </a:lnTo>
                  <a:cubicBezTo>
                    <a:pt x="15714" y="14819"/>
                    <a:pt x="13316" y="15674"/>
                    <a:pt x="10180" y="15674"/>
                  </a:cubicBezTo>
                  <a:cubicBezTo>
                    <a:pt x="4037" y="15674"/>
                    <a:pt x="0" y="12563"/>
                    <a:pt x="0" y="7837"/>
                  </a:cubicBezTo>
                  <a:cubicBezTo>
                    <a:pt x="0" y="3111"/>
                    <a:pt x="3990" y="0"/>
                    <a:pt x="10133" y="0"/>
                  </a:cubicBezTo>
                  <a:cubicBezTo>
                    <a:pt x="13398" y="0"/>
                    <a:pt x="15890" y="936"/>
                    <a:pt x="17481" y="2495"/>
                  </a:cubicBezTo>
                  <a:lnTo>
                    <a:pt x="17481" y="352"/>
                  </a:lnTo>
                  <a:lnTo>
                    <a:pt x="21600" y="352"/>
                  </a:lnTo>
                  <a:lnTo>
                    <a:pt x="21600" y="14938"/>
                  </a:lnTo>
                  <a:cubicBezTo>
                    <a:pt x="21600" y="18897"/>
                    <a:pt x="18125" y="21600"/>
                    <a:pt x="11034" y="21600"/>
                  </a:cubicBezTo>
                  <a:cubicBezTo>
                    <a:pt x="5020" y="21600"/>
                    <a:pt x="1673" y="19577"/>
                    <a:pt x="1240" y="16554"/>
                  </a:cubicBezTo>
                  <a:lnTo>
                    <a:pt x="1252" y="16546"/>
                  </a:lnTo>
                  <a:close/>
                  <a:moveTo>
                    <a:pt x="17434" y="7829"/>
                  </a:moveTo>
                  <a:cubicBezTo>
                    <a:pt x="17434" y="4454"/>
                    <a:pt x="14895" y="2519"/>
                    <a:pt x="10952" y="2519"/>
                  </a:cubicBezTo>
                  <a:cubicBezTo>
                    <a:pt x="7009" y="2519"/>
                    <a:pt x="4470" y="4574"/>
                    <a:pt x="4470" y="7829"/>
                  </a:cubicBezTo>
                  <a:cubicBezTo>
                    <a:pt x="4470" y="11084"/>
                    <a:pt x="7009" y="13139"/>
                    <a:pt x="10952" y="13139"/>
                  </a:cubicBezTo>
                  <a:cubicBezTo>
                    <a:pt x="14895" y="13139"/>
                    <a:pt x="17434" y="11204"/>
                    <a:pt x="17434" y="7829"/>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53" name="Google Shape;153;p25"/>
            <p:cNvSpPr/>
            <p:nvPr/>
          </p:nvSpPr>
          <p:spPr>
            <a:xfrm>
              <a:off x="4163913" y="5168607"/>
              <a:ext cx="14040" cy="81162"/>
            </a:xfrm>
            <a:custGeom>
              <a:rect b="b" l="l" r="r" t="t"/>
              <a:pathLst>
                <a:path extrusionOk="0" h="21600" w="21600">
                  <a:moveTo>
                    <a:pt x="0" y="1867"/>
                  </a:moveTo>
                  <a:cubicBezTo>
                    <a:pt x="0" y="859"/>
                    <a:pt x="4773" y="0"/>
                    <a:pt x="10800" y="0"/>
                  </a:cubicBezTo>
                  <a:cubicBezTo>
                    <a:pt x="16827" y="0"/>
                    <a:pt x="21600" y="825"/>
                    <a:pt x="21600" y="1867"/>
                  </a:cubicBezTo>
                  <a:cubicBezTo>
                    <a:pt x="21600" y="2909"/>
                    <a:pt x="16827" y="3735"/>
                    <a:pt x="10800" y="3735"/>
                  </a:cubicBezTo>
                  <a:cubicBezTo>
                    <a:pt x="4773" y="3735"/>
                    <a:pt x="0" y="2909"/>
                    <a:pt x="0" y="1867"/>
                  </a:cubicBezTo>
                  <a:close/>
                  <a:moveTo>
                    <a:pt x="1929" y="5811"/>
                  </a:moveTo>
                  <a:lnTo>
                    <a:pt x="19623" y="5811"/>
                  </a:lnTo>
                  <a:lnTo>
                    <a:pt x="19623" y="21600"/>
                  </a:lnTo>
                  <a:lnTo>
                    <a:pt x="1929" y="21600"/>
                  </a:lnTo>
                  <a:cubicBezTo>
                    <a:pt x="1929" y="21600"/>
                    <a:pt x="1929" y="5811"/>
                    <a:pt x="1929" y="5811"/>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54" name="Google Shape;154;p25"/>
            <p:cNvSpPr/>
            <p:nvPr/>
          </p:nvSpPr>
          <p:spPr>
            <a:xfrm>
              <a:off x="4184718" y="5173432"/>
              <a:ext cx="33048" cy="76734"/>
            </a:xfrm>
            <a:custGeom>
              <a:rect b="b" l="l" r="r" t="t"/>
              <a:pathLst>
                <a:path extrusionOk="0" h="21600" w="21600">
                  <a:moveTo>
                    <a:pt x="6250" y="17772"/>
                  </a:moveTo>
                  <a:lnTo>
                    <a:pt x="6250" y="7444"/>
                  </a:lnTo>
                  <a:lnTo>
                    <a:pt x="0" y="7444"/>
                  </a:lnTo>
                  <a:lnTo>
                    <a:pt x="0" y="4789"/>
                  </a:lnTo>
                  <a:lnTo>
                    <a:pt x="6250" y="4789"/>
                  </a:lnTo>
                  <a:lnTo>
                    <a:pt x="6250" y="0"/>
                  </a:lnTo>
                  <a:lnTo>
                    <a:pt x="13772" y="0"/>
                  </a:lnTo>
                  <a:lnTo>
                    <a:pt x="13772" y="4789"/>
                  </a:lnTo>
                  <a:lnTo>
                    <a:pt x="21600" y="4789"/>
                  </a:lnTo>
                  <a:lnTo>
                    <a:pt x="21600" y="7444"/>
                  </a:lnTo>
                  <a:lnTo>
                    <a:pt x="13772" y="7444"/>
                  </a:lnTo>
                  <a:lnTo>
                    <a:pt x="13772" y="17481"/>
                  </a:lnTo>
                  <a:cubicBezTo>
                    <a:pt x="13772" y="18451"/>
                    <a:pt x="14899" y="18910"/>
                    <a:pt x="18219" y="18910"/>
                  </a:cubicBezTo>
                  <a:lnTo>
                    <a:pt x="21600" y="18910"/>
                  </a:lnTo>
                  <a:lnTo>
                    <a:pt x="21600" y="21503"/>
                  </a:lnTo>
                  <a:cubicBezTo>
                    <a:pt x="19940" y="21565"/>
                    <a:pt x="18362" y="21600"/>
                    <a:pt x="17009" y="21600"/>
                  </a:cubicBezTo>
                  <a:cubicBezTo>
                    <a:pt x="10021" y="21600"/>
                    <a:pt x="6250" y="20568"/>
                    <a:pt x="6250" y="17772"/>
                  </a:cubicBezTo>
                  <a:lnTo>
                    <a:pt x="6250" y="17772"/>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55" name="Google Shape;155;p25"/>
            <p:cNvSpPr/>
            <p:nvPr/>
          </p:nvSpPr>
          <p:spPr>
            <a:xfrm>
              <a:off x="4223134" y="5189068"/>
              <a:ext cx="57672" cy="62100"/>
            </a:xfrm>
            <a:custGeom>
              <a:rect b="b" l="l" r="r" t="t"/>
              <a:pathLst>
                <a:path extrusionOk="0" h="21600" w="21600">
                  <a:moveTo>
                    <a:pt x="15159" y="18320"/>
                  </a:moveTo>
                  <a:cubicBezTo>
                    <a:pt x="13657" y="20477"/>
                    <a:pt x="11158" y="21600"/>
                    <a:pt x="7920" y="21600"/>
                  </a:cubicBezTo>
                  <a:cubicBezTo>
                    <a:pt x="3144" y="21600"/>
                    <a:pt x="0" y="19442"/>
                    <a:pt x="0" y="15475"/>
                  </a:cubicBezTo>
                  <a:cubicBezTo>
                    <a:pt x="0" y="12151"/>
                    <a:pt x="2147" y="9634"/>
                    <a:pt x="8354" y="9078"/>
                  </a:cubicBezTo>
                  <a:lnTo>
                    <a:pt x="11627" y="8762"/>
                  </a:lnTo>
                  <a:cubicBezTo>
                    <a:pt x="13774" y="8522"/>
                    <a:pt x="14948" y="7847"/>
                    <a:pt x="14948" y="6168"/>
                  </a:cubicBezTo>
                  <a:cubicBezTo>
                    <a:pt x="14948" y="4250"/>
                    <a:pt x="13868" y="3204"/>
                    <a:pt x="10383" y="3204"/>
                  </a:cubicBezTo>
                  <a:cubicBezTo>
                    <a:pt x="6899" y="3204"/>
                    <a:pt x="5432" y="4119"/>
                    <a:pt x="5221" y="6920"/>
                  </a:cubicBezTo>
                  <a:lnTo>
                    <a:pt x="962" y="6920"/>
                  </a:lnTo>
                  <a:cubicBezTo>
                    <a:pt x="1220" y="2757"/>
                    <a:pt x="3719" y="0"/>
                    <a:pt x="10395" y="0"/>
                  </a:cubicBezTo>
                  <a:cubicBezTo>
                    <a:pt x="17071" y="0"/>
                    <a:pt x="19183" y="2485"/>
                    <a:pt x="19183" y="6081"/>
                  </a:cubicBezTo>
                  <a:lnTo>
                    <a:pt x="19183" y="17001"/>
                  </a:lnTo>
                  <a:cubicBezTo>
                    <a:pt x="19183" y="17644"/>
                    <a:pt x="19523" y="18036"/>
                    <a:pt x="20392" y="18036"/>
                  </a:cubicBezTo>
                  <a:lnTo>
                    <a:pt x="21600" y="18036"/>
                  </a:lnTo>
                  <a:lnTo>
                    <a:pt x="21600" y="21120"/>
                  </a:lnTo>
                  <a:cubicBezTo>
                    <a:pt x="20955" y="21197"/>
                    <a:pt x="20180" y="21240"/>
                    <a:pt x="19488" y="21240"/>
                  </a:cubicBezTo>
                  <a:cubicBezTo>
                    <a:pt x="16731" y="21240"/>
                    <a:pt x="15487" y="20325"/>
                    <a:pt x="15182" y="18320"/>
                  </a:cubicBezTo>
                  <a:lnTo>
                    <a:pt x="15159" y="18320"/>
                  </a:lnTo>
                  <a:close/>
                  <a:moveTo>
                    <a:pt x="8577" y="18483"/>
                  </a:moveTo>
                  <a:cubicBezTo>
                    <a:pt x="11721" y="18483"/>
                    <a:pt x="14948" y="16848"/>
                    <a:pt x="14948" y="12969"/>
                  </a:cubicBezTo>
                  <a:lnTo>
                    <a:pt x="14948" y="10811"/>
                  </a:lnTo>
                  <a:cubicBezTo>
                    <a:pt x="14302" y="11290"/>
                    <a:pt x="13399" y="11530"/>
                    <a:pt x="12190" y="11650"/>
                  </a:cubicBezTo>
                  <a:lnTo>
                    <a:pt x="9093" y="11966"/>
                  </a:lnTo>
                  <a:cubicBezTo>
                    <a:pt x="5514" y="12369"/>
                    <a:pt x="4447" y="13525"/>
                    <a:pt x="4447" y="15366"/>
                  </a:cubicBezTo>
                  <a:cubicBezTo>
                    <a:pt x="4447" y="17208"/>
                    <a:pt x="5784" y="18483"/>
                    <a:pt x="8577" y="18483"/>
                  </a:cubicBezTo>
                  <a:lnTo>
                    <a:pt x="8577" y="18483"/>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56" name="Google Shape;156;p25"/>
            <p:cNvSpPr/>
            <p:nvPr/>
          </p:nvSpPr>
          <p:spPr>
            <a:xfrm>
              <a:off x="4287869" y="5167918"/>
              <a:ext cx="21492" cy="82242"/>
            </a:xfrm>
            <a:custGeom>
              <a:rect b="b" l="l" r="r" t="t"/>
              <a:pathLst>
                <a:path extrusionOk="0" h="21600" w="21600">
                  <a:moveTo>
                    <a:pt x="0" y="18029"/>
                  </a:moveTo>
                  <a:lnTo>
                    <a:pt x="0" y="0"/>
                  </a:lnTo>
                  <a:lnTo>
                    <a:pt x="11556" y="0"/>
                  </a:lnTo>
                  <a:lnTo>
                    <a:pt x="11556" y="17757"/>
                  </a:lnTo>
                  <a:cubicBezTo>
                    <a:pt x="11556" y="18662"/>
                    <a:pt x="13067" y="19090"/>
                    <a:pt x="17318" y="19090"/>
                  </a:cubicBezTo>
                  <a:lnTo>
                    <a:pt x="21600" y="19090"/>
                  </a:lnTo>
                  <a:lnTo>
                    <a:pt x="21600" y="21509"/>
                  </a:lnTo>
                  <a:cubicBezTo>
                    <a:pt x="19301" y="21567"/>
                    <a:pt x="16971" y="21600"/>
                    <a:pt x="15145" y="21600"/>
                  </a:cubicBezTo>
                  <a:cubicBezTo>
                    <a:pt x="5321" y="21600"/>
                    <a:pt x="0" y="20637"/>
                    <a:pt x="0" y="18029"/>
                  </a:cubicBezTo>
                  <a:lnTo>
                    <a:pt x="0" y="18029"/>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57" name="Google Shape;157;p25"/>
            <p:cNvSpPr/>
            <p:nvPr/>
          </p:nvSpPr>
          <p:spPr>
            <a:xfrm>
              <a:off x="3550897" y="5167886"/>
              <a:ext cx="56754" cy="81864"/>
            </a:xfrm>
            <a:custGeom>
              <a:rect b="b" l="l" r="r" t="t"/>
              <a:pathLst>
                <a:path extrusionOk="0" h="21600" w="21600">
                  <a:moveTo>
                    <a:pt x="21600" y="4199"/>
                  </a:moveTo>
                  <a:lnTo>
                    <a:pt x="21600" y="0"/>
                  </a:lnTo>
                  <a:lnTo>
                    <a:pt x="0" y="0"/>
                  </a:lnTo>
                  <a:lnTo>
                    <a:pt x="0" y="21600"/>
                  </a:lnTo>
                  <a:lnTo>
                    <a:pt x="21600" y="21600"/>
                  </a:lnTo>
                  <a:lnTo>
                    <a:pt x="21600" y="17219"/>
                  </a:lnTo>
                  <a:lnTo>
                    <a:pt x="8755" y="17219"/>
                  </a:lnTo>
                  <a:lnTo>
                    <a:pt x="8755" y="12433"/>
                  </a:lnTo>
                  <a:lnTo>
                    <a:pt x="19441" y="12433"/>
                  </a:lnTo>
                  <a:lnTo>
                    <a:pt x="19441" y="8233"/>
                  </a:lnTo>
                  <a:lnTo>
                    <a:pt x="8755" y="8233"/>
                  </a:lnTo>
                  <a:lnTo>
                    <a:pt x="8755" y="4199"/>
                  </a:lnTo>
                  <a:lnTo>
                    <a:pt x="21600" y="4199"/>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58" name="Google Shape;158;p25"/>
            <p:cNvSpPr/>
            <p:nvPr/>
          </p:nvSpPr>
          <p:spPr>
            <a:xfrm>
              <a:off x="3649035" y="5167886"/>
              <a:ext cx="58752" cy="81864"/>
            </a:xfrm>
            <a:custGeom>
              <a:rect b="b" l="l" r="r" t="t"/>
              <a:pathLst>
                <a:path extrusionOk="0" h="21600" w="21600">
                  <a:moveTo>
                    <a:pt x="21600" y="17335"/>
                  </a:moveTo>
                  <a:lnTo>
                    <a:pt x="8559" y="17335"/>
                  </a:lnTo>
                  <a:lnTo>
                    <a:pt x="8559" y="0"/>
                  </a:lnTo>
                  <a:lnTo>
                    <a:pt x="0" y="0"/>
                  </a:lnTo>
                  <a:lnTo>
                    <a:pt x="0" y="21600"/>
                  </a:lnTo>
                  <a:lnTo>
                    <a:pt x="21600" y="21600"/>
                  </a:lnTo>
                  <a:lnTo>
                    <a:pt x="21600" y="17335"/>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59" name="Google Shape;159;p25"/>
            <p:cNvSpPr/>
            <p:nvPr/>
          </p:nvSpPr>
          <p:spPr>
            <a:xfrm>
              <a:off x="3846438" y="5165505"/>
              <a:ext cx="74898" cy="85968"/>
            </a:xfrm>
            <a:custGeom>
              <a:rect b="b" l="l" r="r" t="t"/>
              <a:pathLst>
                <a:path extrusionOk="0" h="21600" w="21600">
                  <a:moveTo>
                    <a:pt x="14054" y="8438"/>
                  </a:moveTo>
                  <a:cubicBezTo>
                    <a:pt x="9526" y="7549"/>
                    <a:pt x="7944" y="7447"/>
                    <a:pt x="7944" y="5880"/>
                  </a:cubicBezTo>
                  <a:cubicBezTo>
                    <a:pt x="7944" y="4424"/>
                    <a:pt x="10185" y="3967"/>
                    <a:pt x="11478" y="3967"/>
                  </a:cubicBezTo>
                  <a:cubicBezTo>
                    <a:pt x="13575" y="3967"/>
                    <a:pt x="16033" y="4392"/>
                    <a:pt x="18536" y="5518"/>
                  </a:cubicBezTo>
                  <a:lnTo>
                    <a:pt x="20362" y="1732"/>
                  </a:lnTo>
                  <a:cubicBezTo>
                    <a:pt x="17795" y="504"/>
                    <a:pt x="14487" y="0"/>
                    <a:pt x="11306" y="0"/>
                  </a:cubicBezTo>
                  <a:cubicBezTo>
                    <a:pt x="5061" y="0"/>
                    <a:pt x="868" y="2204"/>
                    <a:pt x="696" y="6510"/>
                  </a:cubicBezTo>
                  <a:cubicBezTo>
                    <a:pt x="515" y="10430"/>
                    <a:pt x="4175" y="11902"/>
                    <a:pt x="7546" y="12508"/>
                  </a:cubicBezTo>
                  <a:cubicBezTo>
                    <a:pt x="10791" y="13091"/>
                    <a:pt x="14081" y="13594"/>
                    <a:pt x="14153" y="15271"/>
                  </a:cubicBezTo>
                  <a:cubicBezTo>
                    <a:pt x="14216" y="16822"/>
                    <a:pt x="12617" y="17483"/>
                    <a:pt x="9598" y="17483"/>
                  </a:cubicBezTo>
                  <a:cubicBezTo>
                    <a:pt x="6805" y="17483"/>
                    <a:pt x="4203" y="16704"/>
                    <a:pt x="1545" y="15736"/>
                  </a:cubicBezTo>
                  <a:lnTo>
                    <a:pt x="0" y="19845"/>
                  </a:lnTo>
                  <a:cubicBezTo>
                    <a:pt x="3046" y="20978"/>
                    <a:pt x="6146" y="21600"/>
                    <a:pt x="9345" y="21600"/>
                  </a:cubicBezTo>
                  <a:cubicBezTo>
                    <a:pt x="13782" y="21600"/>
                    <a:pt x="17018" y="21002"/>
                    <a:pt x="19404" y="19050"/>
                  </a:cubicBezTo>
                  <a:cubicBezTo>
                    <a:pt x="21058" y="17711"/>
                    <a:pt x="21600" y="16098"/>
                    <a:pt x="21600" y="14555"/>
                  </a:cubicBezTo>
                  <a:cubicBezTo>
                    <a:pt x="21591" y="11296"/>
                    <a:pt x="19268" y="9462"/>
                    <a:pt x="14054" y="8438"/>
                  </a:cubicBez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60" name="Google Shape;160;p25"/>
            <p:cNvSpPr/>
            <p:nvPr/>
          </p:nvSpPr>
          <p:spPr>
            <a:xfrm>
              <a:off x="3446493" y="5167886"/>
              <a:ext cx="71388" cy="81864"/>
            </a:xfrm>
            <a:custGeom>
              <a:rect b="b" l="l" r="r" t="t"/>
              <a:pathLst>
                <a:path extrusionOk="0" h="21600" w="21600">
                  <a:moveTo>
                    <a:pt x="21600" y="4257"/>
                  </a:moveTo>
                  <a:lnTo>
                    <a:pt x="21600" y="0"/>
                  </a:lnTo>
                  <a:lnTo>
                    <a:pt x="0" y="0"/>
                  </a:lnTo>
                  <a:lnTo>
                    <a:pt x="0" y="4257"/>
                  </a:lnTo>
                  <a:lnTo>
                    <a:pt x="7298" y="4257"/>
                  </a:lnTo>
                  <a:lnTo>
                    <a:pt x="7298" y="21600"/>
                  </a:lnTo>
                  <a:lnTo>
                    <a:pt x="14293" y="21600"/>
                  </a:lnTo>
                  <a:lnTo>
                    <a:pt x="14293" y="4257"/>
                  </a:lnTo>
                  <a:lnTo>
                    <a:pt x="21600" y="4257"/>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61" name="Google Shape;161;p25"/>
            <p:cNvSpPr/>
            <p:nvPr/>
          </p:nvSpPr>
          <p:spPr>
            <a:xfrm>
              <a:off x="3736331" y="5167886"/>
              <a:ext cx="74844" cy="83322"/>
            </a:xfrm>
            <a:custGeom>
              <a:rect b="b" l="l" r="r" t="t"/>
              <a:pathLst>
                <a:path extrusionOk="0" h="21600" w="21600">
                  <a:moveTo>
                    <a:pt x="14671" y="0"/>
                  </a:moveTo>
                  <a:lnTo>
                    <a:pt x="14671" y="13480"/>
                  </a:lnTo>
                  <a:cubicBezTo>
                    <a:pt x="14671" y="14535"/>
                    <a:pt x="14671" y="14828"/>
                    <a:pt x="14599" y="15242"/>
                  </a:cubicBezTo>
                  <a:cubicBezTo>
                    <a:pt x="14391" y="16525"/>
                    <a:pt x="12998" y="17272"/>
                    <a:pt x="10782" y="17296"/>
                  </a:cubicBezTo>
                  <a:cubicBezTo>
                    <a:pt x="9145" y="17272"/>
                    <a:pt x="7942" y="16842"/>
                    <a:pt x="7381" y="16070"/>
                  </a:cubicBezTo>
                  <a:cubicBezTo>
                    <a:pt x="7101" y="15672"/>
                    <a:pt x="6965" y="14966"/>
                    <a:pt x="6965" y="13829"/>
                  </a:cubicBezTo>
                  <a:lnTo>
                    <a:pt x="6965" y="0"/>
                  </a:lnTo>
                  <a:lnTo>
                    <a:pt x="0" y="0"/>
                  </a:lnTo>
                  <a:lnTo>
                    <a:pt x="0" y="14625"/>
                  </a:lnTo>
                  <a:cubicBezTo>
                    <a:pt x="0" y="16655"/>
                    <a:pt x="298" y="17564"/>
                    <a:pt x="1321" y="18717"/>
                  </a:cubicBezTo>
                  <a:cubicBezTo>
                    <a:pt x="3003" y="20609"/>
                    <a:pt x="6277" y="21600"/>
                    <a:pt x="10800" y="21600"/>
                  </a:cubicBezTo>
                  <a:cubicBezTo>
                    <a:pt x="10845" y="21600"/>
                    <a:pt x="10899" y="21600"/>
                    <a:pt x="10945" y="21600"/>
                  </a:cubicBezTo>
                  <a:cubicBezTo>
                    <a:pt x="10972" y="21600"/>
                    <a:pt x="11008" y="21600"/>
                    <a:pt x="11044" y="21600"/>
                  </a:cubicBezTo>
                  <a:cubicBezTo>
                    <a:pt x="17086" y="21600"/>
                    <a:pt x="20207" y="19481"/>
                    <a:pt x="21112" y="17499"/>
                  </a:cubicBezTo>
                  <a:cubicBezTo>
                    <a:pt x="21564" y="16541"/>
                    <a:pt x="21600" y="16086"/>
                    <a:pt x="21600" y="14146"/>
                  </a:cubicBezTo>
                  <a:lnTo>
                    <a:pt x="21600" y="0"/>
                  </a:lnTo>
                  <a:lnTo>
                    <a:pt x="14671" y="0"/>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62" name="Google Shape;162;p25"/>
            <p:cNvSpPr/>
            <p:nvPr/>
          </p:nvSpPr>
          <p:spPr>
            <a:xfrm>
              <a:off x="3322097" y="5145433"/>
              <a:ext cx="136300" cy="36374"/>
            </a:xfrm>
            <a:custGeom>
              <a:rect b="b" l="l" r="r" t="t"/>
              <a:pathLst>
                <a:path extrusionOk="0" h="21555" w="21592">
                  <a:moveTo>
                    <a:pt x="21431" y="11"/>
                  </a:moveTo>
                  <a:lnTo>
                    <a:pt x="0" y="15969"/>
                  </a:lnTo>
                  <a:lnTo>
                    <a:pt x="0" y="21555"/>
                  </a:lnTo>
                  <a:lnTo>
                    <a:pt x="69" y="21481"/>
                  </a:lnTo>
                  <a:cubicBezTo>
                    <a:pt x="14230" y="8621"/>
                    <a:pt x="21431" y="883"/>
                    <a:pt x="21491" y="827"/>
                  </a:cubicBezTo>
                  <a:cubicBezTo>
                    <a:pt x="21570" y="753"/>
                    <a:pt x="21600" y="512"/>
                    <a:pt x="21590" y="326"/>
                  </a:cubicBezTo>
                  <a:cubicBezTo>
                    <a:pt x="21575" y="122"/>
                    <a:pt x="21516" y="-45"/>
                    <a:pt x="21431" y="11"/>
                  </a:cubicBez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1" i="0" sz="1400" u="none" cap="none" strike="noStrike">
                <a:solidFill>
                  <a:schemeClr val="accent1"/>
                </a:solidFill>
                <a:latin typeface="Arial"/>
                <a:ea typeface="Arial"/>
                <a:cs typeface="Arial"/>
                <a:sym typeface="Arial"/>
              </a:endParaRPr>
            </a:p>
          </p:txBody>
        </p:sp>
        <p:sp>
          <p:nvSpPr>
            <p:cNvPr id="163" name="Google Shape;163;p25"/>
            <p:cNvSpPr/>
            <p:nvPr/>
          </p:nvSpPr>
          <p:spPr>
            <a:xfrm>
              <a:off x="3146659" y="5142869"/>
              <a:ext cx="245254" cy="147796"/>
            </a:xfrm>
            <a:custGeom>
              <a:rect b="b" l="l" r="r" t="t"/>
              <a:pathLst>
                <a:path extrusionOk="0" h="21584" w="21594">
                  <a:moveTo>
                    <a:pt x="17357" y="1476"/>
                  </a:moveTo>
                  <a:cubicBezTo>
                    <a:pt x="17542" y="1279"/>
                    <a:pt x="17594" y="1403"/>
                    <a:pt x="17539" y="1622"/>
                  </a:cubicBezTo>
                  <a:cubicBezTo>
                    <a:pt x="17451" y="1975"/>
                    <a:pt x="17048" y="4116"/>
                    <a:pt x="14050" y="8198"/>
                  </a:cubicBezTo>
                  <a:cubicBezTo>
                    <a:pt x="13266" y="9260"/>
                    <a:pt x="12712" y="9860"/>
                    <a:pt x="11583" y="10967"/>
                  </a:cubicBezTo>
                  <a:cubicBezTo>
                    <a:pt x="13432" y="6679"/>
                    <a:pt x="16124" y="2808"/>
                    <a:pt x="17357" y="1476"/>
                  </a:cubicBezTo>
                  <a:moveTo>
                    <a:pt x="17669" y="2"/>
                  </a:moveTo>
                  <a:cubicBezTo>
                    <a:pt x="17090" y="57"/>
                    <a:pt x="16017" y="1480"/>
                    <a:pt x="15429" y="2327"/>
                  </a:cubicBezTo>
                  <a:cubicBezTo>
                    <a:pt x="13084" y="5691"/>
                    <a:pt x="11343" y="8784"/>
                    <a:pt x="10074" y="12020"/>
                  </a:cubicBezTo>
                  <a:cubicBezTo>
                    <a:pt x="7432" y="14367"/>
                    <a:pt x="4066" y="16779"/>
                    <a:pt x="720" y="18664"/>
                  </a:cubicBezTo>
                  <a:lnTo>
                    <a:pt x="643" y="18710"/>
                  </a:lnTo>
                  <a:lnTo>
                    <a:pt x="0" y="21584"/>
                  </a:lnTo>
                  <a:lnTo>
                    <a:pt x="367" y="21346"/>
                  </a:lnTo>
                  <a:cubicBezTo>
                    <a:pt x="2494" y="20001"/>
                    <a:pt x="6044" y="17475"/>
                    <a:pt x="9263" y="14669"/>
                  </a:cubicBezTo>
                  <a:cubicBezTo>
                    <a:pt x="9081" y="15470"/>
                    <a:pt x="8990" y="16207"/>
                    <a:pt x="8990" y="16880"/>
                  </a:cubicBezTo>
                  <a:cubicBezTo>
                    <a:pt x="8990" y="17383"/>
                    <a:pt x="9040" y="17845"/>
                    <a:pt x="9142" y="18271"/>
                  </a:cubicBezTo>
                  <a:cubicBezTo>
                    <a:pt x="9343" y="19113"/>
                    <a:pt x="9743" y="19753"/>
                    <a:pt x="10295" y="20120"/>
                  </a:cubicBezTo>
                  <a:cubicBezTo>
                    <a:pt x="11120" y="20664"/>
                    <a:pt x="12243" y="20678"/>
                    <a:pt x="13526" y="20033"/>
                  </a:cubicBezTo>
                  <a:cubicBezTo>
                    <a:pt x="16800" y="18385"/>
                    <a:pt x="20687" y="13328"/>
                    <a:pt x="21534" y="12322"/>
                  </a:cubicBezTo>
                  <a:lnTo>
                    <a:pt x="21564" y="12285"/>
                  </a:lnTo>
                  <a:cubicBezTo>
                    <a:pt x="21597" y="12244"/>
                    <a:pt x="21600" y="12184"/>
                    <a:pt x="21586" y="12143"/>
                  </a:cubicBezTo>
                  <a:cubicBezTo>
                    <a:pt x="21567" y="12097"/>
                    <a:pt x="21528" y="12084"/>
                    <a:pt x="21498" y="12116"/>
                  </a:cubicBezTo>
                  <a:lnTo>
                    <a:pt x="21498" y="12116"/>
                  </a:lnTo>
                  <a:lnTo>
                    <a:pt x="21498" y="12116"/>
                  </a:lnTo>
                  <a:lnTo>
                    <a:pt x="21457" y="12157"/>
                  </a:lnTo>
                  <a:cubicBezTo>
                    <a:pt x="20549" y="13058"/>
                    <a:pt x="16138" y="17401"/>
                    <a:pt x="13269" y="18678"/>
                  </a:cubicBezTo>
                  <a:cubicBezTo>
                    <a:pt x="11810" y="19328"/>
                    <a:pt x="10695" y="18971"/>
                    <a:pt x="10276" y="17996"/>
                  </a:cubicBezTo>
                  <a:cubicBezTo>
                    <a:pt x="10130" y="17662"/>
                    <a:pt x="10061" y="17241"/>
                    <a:pt x="10061" y="16751"/>
                  </a:cubicBezTo>
                  <a:cubicBezTo>
                    <a:pt x="10061" y="15795"/>
                    <a:pt x="10331" y="14573"/>
                    <a:pt x="10858" y="13219"/>
                  </a:cubicBezTo>
                  <a:cubicBezTo>
                    <a:pt x="11341" y="12761"/>
                    <a:pt x="11790" y="12317"/>
                    <a:pt x="12196" y="11896"/>
                  </a:cubicBezTo>
                  <a:cubicBezTo>
                    <a:pt x="14993" y="9288"/>
                    <a:pt x="18218" y="4217"/>
                    <a:pt x="18353" y="1123"/>
                  </a:cubicBezTo>
                  <a:cubicBezTo>
                    <a:pt x="18353" y="1101"/>
                    <a:pt x="18353" y="1078"/>
                    <a:pt x="18353" y="1055"/>
                  </a:cubicBezTo>
                  <a:cubicBezTo>
                    <a:pt x="18353" y="789"/>
                    <a:pt x="18284" y="515"/>
                    <a:pt x="18160" y="309"/>
                  </a:cubicBezTo>
                  <a:cubicBezTo>
                    <a:pt x="18030" y="94"/>
                    <a:pt x="17857" y="-16"/>
                    <a:pt x="17669" y="2"/>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64" name="Google Shape;164;p25"/>
            <p:cNvSpPr/>
            <p:nvPr/>
          </p:nvSpPr>
          <p:spPr>
            <a:xfrm>
              <a:off x="3173763" y="5172336"/>
              <a:ext cx="148554" cy="45576"/>
            </a:xfrm>
            <a:custGeom>
              <a:rect b="b" l="l" r="r" t="t"/>
              <a:pathLst>
                <a:path extrusionOk="0" h="21600" w="21600">
                  <a:moveTo>
                    <a:pt x="21500" y="74"/>
                  </a:moveTo>
                  <a:lnTo>
                    <a:pt x="802" y="14588"/>
                  </a:lnTo>
                  <a:lnTo>
                    <a:pt x="0" y="21600"/>
                  </a:lnTo>
                  <a:lnTo>
                    <a:pt x="21564" y="4501"/>
                  </a:lnTo>
                  <a:lnTo>
                    <a:pt x="21600" y="4472"/>
                  </a:lnTo>
                  <a:lnTo>
                    <a:pt x="21600" y="0"/>
                  </a:lnTo>
                  <a:lnTo>
                    <a:pt x="21500" y="74"/>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grpSp>
      <p:sp>
        <p:nvSpPr>
          <p:cNvPr id="165" name="Google Shape;165;p25"/>
          <p:cNvSpPr txBox="1"/>
          <p:nvPr>
            <p:ph type="title"/>
          </p:nvPr>
        </p:nvSpPr>
        <p:spPr>
          <a:xfrm>
            <a:off x="416504" y="1090150"/>
            <a:ext cx="10763100" cy="524700"/>
          </a:xfrm>
          <a:prstGeom prst="rect">
            <a:avLst/>
          </a:prstGeom>
        </p:spPr>
        <p:txBody>
          <a:bodyPr anchorCtr="0" anchor="t" bIns="0" lIns="0" spcFirstLastPara="1" rIns="0" wrap="square" tIns="0">
            <a:noAutofit/>
          </a:bodyPr>
          <a:lstStyle>
            <a:lvl1pPr lvl="0">
              <a:spcBef>
                <a:spcPts val="0"/>
              </a:spcBef>
              <a:spcAft>
                <a:spcPts val="0"/>
              </a:spcAft>
              <a:buSzPts val="3500"/>
              <a:buNone/>
              <a:defRPr sz="3500"/>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66" name="Google Shape;166;p25"/>
          <p:cNvSpPr txBox="1"/>
          <p:nvPr>
            <p:ph idx="1" type="subTitle"/>
          </p:nvPr>
        </p:nvSpPr>
        <p:spPr>
          <a:xfrm>
            <a:off x="416404" y="1617950"/>
            <a:ext cx="10763100" cy="353700"/>
          </a:xfrm>
          <a:prstGeom prst="rect">
            <a:avLst/>
          </a:prstGeom>
        </p:spPr>
        <p:txBody>
          <a:bodyPr anchorCtr="0" anchor="t" bIns="0" lIns="9125" spcFirstLastPara="1" rIns="0" wrap="square" tIns="0">
            <a:noAutofit/>
          </a:bodyPr>
          <a:lstStyle>
            <a:lvl1pPr lvl="0">
              <a:lnSpc>
                <a:spcPct val="100000"/>
              </a:lnSpc>
              <a:spcBef>
                <a:spcPts val="0"/>
              </a:spcBef>
              <a:spcAft>
                <a:spcPts val="0"/>
              </a:spcAft>
              <a:buClr>
                <a:schemeClr val="accent1"/>
              </a:buClr>
              <a:buSzPts val="2100"/>
              <a:buNone/>
              <a:defRPr sz="2100">
                <a:solidFill>
                  <a:schemeClr val="accent1"/>
                </a:solidFill>
              </a:defRPr>
            </a:lvl1pPr>
            <a:lvl2pPr lvl="1">
              <a:spcBef>
                <a:spcPts val="0"/>
              </a:spcBef>
              <a:spcAft>
                <a:spcPts val="0"/>
              </a:spcAft>
              <a:buSzPts val="1800"/>
              <a:buNone/>
              <a:defRPr/>
            </a:lvl2pPr>
            <a:lvl3pPr lvl="2">
              <a:spcBef>
                <a:spcPts val="0"/>
              </a:spcBef>
              <a:spcAft>
                <a:spcPts val="0"/>
              </a:spcAft>
              <a:buSzPts val="1600"/>
              <a:buNone/>
              <a:defRPr/>
            </a:lvl3pPr>
            <a:lvl4pPr lvl="3">
              <a:spcBef>
                <a:spcPts val="0"/>
              </a:spcBef>
              <a:spcAft>
                <a:spcPts val="0"/>
              </a:spcAft>
              <a:buSzPts val="1400"/>
              <a:buNone/>
              <a:defRPr/>
            </a:lvl4pPr>
            <a:lvl5pPr lvl="4">
              <a:spcBef>
                <a:spcPts val="0"/>
              </a:spcBef>
              <a:spcAft>
                <a:spcPts val="0"/>
              </a:spcAft>
              <a:buSzPts val="1200"/>
              <a:buNone/>
              <a:defRPr/>
            </a:lvl5pPr>
            <a:lvl6pPr lvl="5">
              <a:spcBef>
                <a:spcPts val="0"/>
              </a:spcBef>
              <a:spcAft>
                <a:spcPts val="0"/>
              </a:spcAft>
              <a:buSzPts val="1000"/>
              <a:buNone/>
              <a:defRPr/>
            </a:lvl6pPr>
            <a:lvl7pPr lvl="6">
              <a:spcBef>
                <a:spcPts val="0"/>
              </a:spcBef>
              <a:spcAft>
                <a:spcPts val="0"/>
              </a:spcAft>
              <a:buSzPts val="800"/>
              <a:buNone/>
              <a:defRPr/>
            </a:lvl7pPr>
            <a:lvl8pPr lvl="7">
              <a:spcBef>
                <a:spcPts val="0"/>
              </a:spcBef>
              <a:spcAft>
                <a:spcPts val="0"/>
              </a:spcAft>
              <a:buSzPts val="800"/>
              <a:buNone/>
              <a:defRPr/>
            </a:lvl8pPr>
            <a:lvl9pPr lvl="8">
              <a:spcBef>
                <a:spcPts val="0"/>
              </a:spcBef>
              <a:spcAft>
                <a:spcPts val="0"/>
              </a:spcAft>
              <a:buSzPts val="800"/>
              <a:buNone/>
              <a:defRPr/>
            </a:lvl9pPr>
          </a:lstStyle>
          <a:p/>
        </p:txBody>
      </p:sp>
      <p:sp>
        <p:nvSpPr>
          <p:cNvPr id="167" name="Google Shape;167;p25"/>
          <p:cNvSpPr txBox="1"/>
          <p:nvPr>
            <p:ph idx="2" type="body"/>
          </p:nvPr>
        </p:nvSpPr>
        <p:spPr>
          <a:xfrm>
            <a:off x="416504" y="2451000"/>
            <a:ext cx="5542500" cy="978000"/>
          </a:xfrm>
          <a:prstGeom prst="rect">
            <a:avLst/>
          </a:prstGeom>
        </p:spPr>
        <p:txBody>
          <a:bodyPr anchorCtr="0" anchor="t" bIns="0" lIns="18275" spcFirstLastPara="1" rIns="0" wrap="square" tIns="0">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68" name="Google Shape;168;p25"/>
          <p:cNvSpPr txBox="1"/>
          <p:nvPr>
            <p:ph idx="3" type="body"/>
          </p:nvPr>
        </p:nvSpPr>
        <p:spPr>
          <a:xfrm>
            <a:off x="416504" y="3735750"/>
            <a:ext cx="5542500" cy="978000"/>
          </a:xfrm>
          <a:prstGeom prst="rect">
            <a:avLst/>
          </a:prstGeom>
        </p:spPr>
        <p:txBody>
          <a:bodyPr anchorCtr="0" anchor="t" bIns="0" lIns="18275" spcFirstLastPara="1" rIns="0" wrap="square" tIns="0">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cxnSp>
        <p:nvCxnSpPr>
          <p:cNvPr id="169" name="Google Shape;169;p25"/>
          <p:cNvCxnSpPr/>
          <p:nvPr/>
        </p:nvCxnSpPr>
        <p:spPr>
          <a:xfrm>
            <a:off x="417229" y="890700"/>
            <a:ext cx="11359800" cy="0"/>
          </a:xfrm>
          <a:prstGeom prst="straightConnector1">
            <a:avLst/>
          </a:prstGeom>
          <a:noFill/>
          <a:ln cap="flat" cmpd="sng" w="9525">
            <a:solidFill>
              <a:schemeClr val="accent2"/>
            </a:solidFill>
            <a:prstDash val="solid"/>
            <a:round/>
            <a:headEnd len="med" w="med" type="none"/>
            <a:tailEnd len="med" w="med" type="none"/>
          </a:ln>
        </p:spPr>
      </p:cxnSp>
      <p:sp>
        <p:nvSpPr>
          <p:cNvPr id="170" name="Google Shape;170;p25"/>
          <p:cNvSpPr txBox="1"/>
          <p:nvPr>
            <p:ph idx="4" type="subTitle"/>
          </p:nvPr>
        </p:nvSpPr>
        <p:spPr>
          <a:xfrm>
            <a:off x="416404" y="184343"/>
            <a:ext cx="5542500" cy="592200"/>
          </a:xfrm>
          <a:prstGeom prst="rect">
            <a:avLst/>
          </a:prstGeom>
        </p:spPr>
        <p:txBody>
          <a:bodyPr anchorCtr="0" anchor="ctr" bIns="0" lIns="9125" spcFirstLastPara="1" rIns="0" wrap="square" tIns="0">
            <a:noAutofit/>
          </a:bodyPr>
          <a:lstStyle>
            <a:lvl1pPr lvl="0">
              <a:lnSpc>
                <a:spcPct val="100000"/>
              </a:lnSpc>
              <a:spcBef>
                <a:spcPts val="0"/>
              </a:spcBef>
              <a:spcAft>
                <a:spcPts val="0"/>
              </a:spcAft>
              <a:buSzPts val="1400"/>
              <a:buNone/>
              <a:defRPr sz="1400"/>
            </a:lvl1pPr>
            <a:lvl2pPr lvl="1">
              <a:spcBef>
                <a:spcPts val="0"/>
              </a:spcBef>
              <a:spcAft>
                <a:spcPts val="0"/>
              </a:spcAft>
              <a:buSzPts val="1800"/>
              <a:buNone/>
              <a:defRPr/>
            </a:lvl2pPr>
            <a:lvl3pPr lvl="2">
              <a:spcBef>
                <a:spcPts val="0"/>
              </a:spcBef>
              <a:spcAft>
                <a:spcPts val="0"/>
              </a:spcAft>
              <a:buSzPts val="1600"/>
              <a:buNone/>
              <a:defRPr/>
            </a:lvl3pPr>
            <a:lvl4pPr lvl="3">
              <a:spcBef>
                <a:spcPts val="0"/>
              </a:spcBef>
              <a:spcAft>
                <a:spcPts val="0"/>
              </a:spcAft>
              <a:buSzPts val="1400"/>
              <a:buNone/>
              <a:defRPr/>
            </a:lvl4pPr>
            <a:lvl5pPr lvl="4">
              <a:spcBef>
                <a:spcPts val="0"/>
              </a:spcBef>
              <a:spcAft>
                <a:spcPts val="0"/>
              </a:spcAft>
              <a:buSzPts val="1200"/>
              <a:buNone/>
              <a:defRPr/>
            </a:lvl5pPr>
            <a:lvl6pPr lvl="5">
              <a:spcBef>
                <a:spcPts val="0"/>
              </a:spcBef>
              <a:spcAft>
                <a:spcPts val="0"/>
              </a:spcAft>
              <a:buSzPts val="1000"/>
              <a:buNone/>
              <a:defRPr/>
            </a:lvl6pPr>
            <a:lvl7pPr lvl="6">
              <a:spcBef>
                <a:spcPts val="0"/>
              </a:spcBef>
              <a:spcAft>
                <a:spcPts val="0"/>
              </a:spcAft>
              <a:buSzPts val="800"/>
              <a:buNone/>
              <a:defRPr/>
            </a:lvl7pPr>
            <a:lvl8pPr lvl="7">
              <a:spcBef>
                <a:spcPts val="0"/>
              </a:spcBef>
              <a:spcAft>
                <a:spcPts val="0"/>
              </a:spcAft>
              <a:buSzPts val="800"/>
              <a:buNone/>
              <a:defRPr/>
            </a:lvl8pPr>
            <a:lvl9pPr lvl="8">
              <a:spcBef>
                <a:spcPts val="0"/>
              </a:spcBef>
              <a:spcAft>
                <a:spcPts val="0"/>
              </a:spcAft>
              <a:buSzPts val="800"/>
              <a:buNone/>
              <a:defRPr/>
            </a:lvl9pPr>
          </a:lstStyle>
          <a:p/>
        </p:txBody>
      </p:sp>
      <p:sp>
        <p:nvSpPr>
          <p:cNvPr id="171" name="Google Shape;171;p25"/>
          <p:cNvSpPr txBox="1"/>
          <p:nvPr>
            <p:ph idx="5" type="subTitle"/>
          </p:nvPr>
        </p:nvSpPr>
        <p:spPr>
          <a:xfrm>
            <a:off x="10809729" y="184343"/>
            <a:ext cx="967500" cy="592200"/>
          </a:xfrm>
          <a:prstGeom prst="rect">
            <a:avLst/>
          </a:prstGeom>
        </p:spPr>
        <p:txBody>
          <a:bodyPr anchorCtr="0" anchor="ctr" bIns="0" lIns="9125" spcFirstLastPara="1" rIns="0" wrap="square" tIns="0">
            <a:noAutofit/>
          </a:bodyPr>
          <a:lstStyle>
            <a:lvl1pPr lvl="0">
              <a:lnSpc>
                <a:spcPct val="90000"/>
              </a:lnSpc>
              <a:spcBef>
                <a:spcPts val="0"/>
              </a:spcBef>
              <a:spcAft>
                <a:spcPts val="0"/>
              </a:spcAft>
              <a:buSzPts val="900"/>
              <a:buNone/>
              <a:defRPr sz="900"/>
            </a:lvl1pPr>
            <a:lvl2pPr lvl="1">
              <a:lnSpc>
                <a:spcPct val="90000"/>
              </a:lnSpc>
              <a:spcBef>
                <a:spcPts val="0"/>
              </a:spcBef>
              <a:spcAft>
                <a:spcPts val="0"/>
              </a:spcAft>
              <a:buSzPts val="900"/>
              <a:buNone/>
              <a:defRPr sz="900"/>
            </a:lvl2pPr>
            <a:lvl3pPr lvl="2">
              <a:lnSpc>
                <a:spcPct val="90000"/>
              </a:lnSpc>
              <a:spcBef>
                <a:spcPts val="0"/>
              </a:spcBef>
              <a:spcAft>
                <a:spcPts val="0"/>
              </a:spcAft>
              <a:buSzPts val="900"/>
              <a:buNone/>
              <a:defRPr sz="900"/>
            </a:lvl3pPr>
            <a:lvl4pPr lvl="3">
              <a:lnSpc>
                <a:spcPct val="90000"/>
              </a:lnSpc>
              <a:spcBef>
                <a:spcPts val="0"/>
              </a:spcBef>
              <a:spcAft>
                <a:spcPts val="0"/>
              </a:spcAft>
              <a:buSzPts val="900"/>
              <a:buNone/>
              <a:defRPr sz="900"/>
            </a:lvl4pPr>
            <a:lvl5pPr lvl="4">
              <a:lnSpc>
                <a:spcPct val="90000"/>
              </a:lnSpc>
              <a:spcBef>
                <a:spcPts val="0"/>
              </a:spcBef>
              <a:spcAft>
                <a:spcPts val="0"/>
              </a:spcAft>
              <a:buSzPts val="900"/>
              <a:buNone/>
              <a:defRPr sz="900"/>
            </a:lvl5pPr>
            <a:lvl6pPr lvl="5">
              <a:lnSpc>
                <a:spcPct val="90000"/>
              </a:lnSpc>
              <a:spcBef>
                <a:spcPts val="0"/>
              </a:spcBef>
              <a:spcAft>
                <a:spcPts val="0"/>
              </a:spcAft>
              <a:buSzPts val="900"/>
              <a:buNone/>
              <a:defRPr sz="900"/>
            </a:lvl6pPr>
            <a:lvl7pPr lvl="6">
              <a:lnSpc>
                <a:spcPct val="90000"/>
              </a:lnSpc>
              <a:spcBef>
                <a:spcPts val="0"/>
              </a:spcBef>
              <a:spcAft>
                <a:spcPts val="0"/>
              </a:spcAft>
              <a:buSzPts val="900"/>
              <a:buNone/>
              <a:defRPr sz="900"/>
            </a:lvl7pPr>
            <a:lvl8pPr lvl="7">
              <a:lnSpc>
                <a:spcPct val="90000"/>
              </a:lnSpc>
              <a:spcBef>
                <a:spcPts val="0"/>
              </a:spcBef>
              <a:spcAft>
                <a:spcPts val="0"/>
              </a:spcAft>
              <a:buSzPts val="900"/>
              <a:buNone/>
              <a:defRPr sz="900"/>
            </a:lvl8pPr>
            <a:lvl9pPr lvl="8">
              <a:lnSpc>
                <a:spcPct val="90000"/>
              </a:lnSpc>
              <a:spcBef>
                <a:spcPts val="0"/>
              </a:spcBef>
              <a:spcAft>
                <a:spcPts val="0"/>
              </a:spcAft>
              <a:buSzPts val="900"/>
              <a:buNone/>
              <a:defRPr sz="900"/>
            </a:lvl9pPr>
          </a:lstStyle>
          <a:p/>
        </p:txBody>
      </p:sp>
      <p:sp>
        <p:nvSpPr>
          <p:cNvPr id="172" name="Google Shape;172;p25"/>
          <p:cNvSpPr txBox="1"/>
          <p:nvPr>
            <p:ph idx="6" type="subTitle"/>
          </p:nvPr>
        </p:nvSpPr>
        <p:spPr>
          <a:xfrm>
            <a:off x="9261104" y="184343"/>
            <a:ext cx="967500" cy="592200"/>
          </a:xfrm>
          <a:prstGeom prst="rect">
            <a:avLst/>
          </a:prstGeom>
        </p:spPr>
        <p:txBody>
          <a:bodyPr anchorCtr="0" anchor="ctr" bIns="0" lIns="9125" spcFirstLastPara="1" rIns="0" wrap="square" tIns="0">
            <a:noAutofit/>
          </a:bodyPr>
          <a:lstStyle>
            <a:lvl1pPr lvl="0">
              <a:lnSpc>
                <a:spcPct val="90000"/>
              </a:lnSpc>
              <a:spcBef>
                <a:spcPts val="0"/>
              </a:spcBef>
              <a:spcAft>
                <a:spcPts val="0"/>
              </a:spcAft>
              <a:buSzPts val="900"/>
              <a:buNone/>
              <a:defRPr sz="900"/>
            </a:lvl1pPr>
            <a:lvl2pPr lvl="1">
              <a:lnSpc>
                <a:spcPct val="90000"/>
              </a:lnSpc>
              <a:spcBef>
                <a:spcPts val="0"/>
              </a:spcBef>
              <a:spcAft>
                <a:spcPts val="0"/>
              </a:spcAft>
              <a:buSzPts val="900"/>
              <a:buNone/>
              <a:defRPr sz="900"/>
            </a:lvl2pPr>
            <a:lvl3pPr lvl="2">
              <a:lnSpc>
                <a:spcPct val="90000"/>
              </a:lnSpc>
              <a:spcBef>
                <a:spcPts val="0"/>
              </a:spcBef>
              <a:spcAft>
                <a:spcPts val="0"/>
              </a:spcAft>
              <a:buSzPts val="900"/>
              <a:buNone/>
              <a:defRPr sz="900"/>
            </a:lvl3pPr>
            <a:lvl4pPr lvl="3">
              <a:lnSpc>
                <a:spcPct val="90000"/>
              </a:lnSpc>
              <a:spcBef>
                <a:spcPts val="0"/>
              </a:spcBef>
              <a:spcAft>
                <a:spcPts val="0"/>
              </a:spcAft>
              <a:buSzPts val="900"/>
              <a:buNone/>
              <a:defRPr sz="900"/>
            </a:lvl4pPr>
            <a:lvl5pPr lvl="4">
              <a:lnSpc>
                <a:spcPct val="90000"/>
              </a:lnSpc>
              <a:spcBef>
                <a:spcPts val="0"/>
              </a:spcBef>
              <a:spcAft>
                <a:spcPts val="0"/>
              </a:spcAft>
              <a:buSzPts val="900"/>
              <a:buNone/>
              <a:defRPr sz="900"/>
            </a:lvl5pPr>
            <a:lvl6pPr lvl="5">
              <a:lnSpc>
                <a:spcPct val="90000"/>
              </a:lnSpc>
              <a:spcBef>
                <a:spcPts val="0"/>
              </a:spcBef>
              <a:spcAft>
                <a:spcPts val="0"/>
              </a:spcAft>
              <a:buSzPts val="900"/>
              <a:buNone/>
              <a:defRPr sz="900"/>
            </a:lvl6pPr>
            <a:lvl7pPr lvl="6">
              <a:lnSpc>
                <a:spcPct val="90000"/>
              </a:lnSpc>
              <a:spcBef>
                <a:spcPts val="0"/>
              </a:spcBef>
              <a:spcAft>
                <a:spcPts val="0"/>
              </a:spcAft>
              <a:buSzPts val="900"/>
              <a:buNone/>
              <a:defRPr sz="900"/>
            </a:lvl7pPr>
            <a:lvl8pPr lvl="7">
              <a:lnSpc>
                <a:spcPct val="90000"/>
              </a:lnSpc>
              <a:spcBef>
                <a:spcPts val="0"/>
              </a:spcBef>
              <a:spcAft>
                <a:spcPts val="0"/>
              </a:spcAft>
              <a:buSzPts val="900"/>
              <a:buNone/>
              <a:defRPr sz="900"/>
            </a:lvl8pPr>
            <a:lvl9pPr lvl="8">
              <a:lnSpc>
                <a:spcPct val="90000"/>
              </a:lnSpc>
              <a:spcBef>
                <a:spcPts val="0"/>
              </a:spcBef>
              <a:spcAft>
                <a:spcPts val="0"/>
              </a:spcAft>
              <a:buSzPts val="900"/>
              <a:buNone/>
              <a:defRPr sz="900"/>
            </a:lvl9pPr>
          </a:lstStyle>
          <a:p/>
        </p:txBody>
      </p:sp>
      <p:sp>
        <p:nvSpPr>
          <p:cNvPr id="173" name="Google Shape;173;p25"/>
          <p:cNvSpPr txBox="1"/>
          <p:nvPr>
            <p:ph idx="7" type="subTitle"/>
          </p:nvPr>
        </p:nvSpPr>
        <p:spPr>
          <a:xfrm>
            <a:off x="7712479" y="184343"/>
            <a:ext cx="967500" cy="592200"/>
          </a:xfrm>
          <a:prstGeom prst="rect">
            <a:avLst/>
          </a:prstGeom>
        </p:spPr>
        <p:txBody>
          <a:bodyPr anchorCtr="0" anchor="ctr" bIns="0" lIns="9125" spcFirstLastPara="1" rIns="0" wrap="square" tIns="0">
            <a:noAutofit/>
          </a:bodyPr>
          <a:lstStyle>
            <a:lvl1pPr lvl="0">
              <a:lnSpc>
                <a:spcPct val="90000"/>
              </a:lnSpc>
              <a:spcBef>
                <a:spcPts val="0"/>
              </a:spcBef>
              <a:spcAft>
                <a:spcPts val="0"/>
              </a:spcAft>
              <a:buSzPts val="900"/>
              <a:buNone/>
              <a:defRPr sz="900"/>
            </a:lvl1pPr>
            <a:lvl2pPr lvl="1">
              <a:lnSpc>
                <a:spcPct val="90000"/>
              </a:lnSpc>
              <a:spcBef>
                <a:spcPts val="0"/>
              </a:spcBef>
              <a:spcAft>
                <a:spcPts val="0"/>
              </a:spcAft>
              <a:buSzPts val="900"/>
              <a:buNone/>
              <a:defRPr sz="900"/>
            </a:lvl2pPr>
            <a:lvl3pPr lvl="2">
              <a:lnSpc>
                <a:spcPct val="90000"/>
              </a:lnSpc>
              <a:spcBef>
                <a:spcPts val="0"/>
              </a:spcBef>
              <a:spcAft>
                <a:spcPts val="0"/>
              </a:spcAft>
              <a:buSzPts val="900"/>
              <a:buNone/>
              <a:defRPr sz="900"/>
            </a:lvl3pPr>
            <a:lvl4pPr lvl="3">
              <a:lnSpc>
                <a:spcPct val="90000"/>
              </a:lnSpc>
              <a:spcBef>
                <a:spcPts val="0"/>
              </a:spcBef>
              <a:spcAft>
                <a:spcPts val="0"/>
              </a:spcAft>
              <a:buSzPts val="900"/>
              <a:buNone/>
              <a:defRPr sz="900"/>
            </a:lvl4pPr>
            <a:lvl5pPr lvl="4">
              <a:lnSpc>
                <a:spcPct val="90000"/>
              </a:lnSpc>
              <a:spcBef>
                <a:spcPts val="0"/>
              </a:spcBef>
              <a:spcAft>
                <a:spcPts val="0"/>
              </a:spcAft>
              <a:buSzPts val="900"/>
              <a:buNone/>
              <a:defRPr sz="900"/>
            </a:lvl5pPr>
            <a:lvl6pPr lvl="5">
              <a:lnSpc>
                <a:spcPct val="90000"/>
              </a:lnSpc>
              <a:spcBef>
                <a:spcPts val="0"/>
              </a:spcBef>
              <a:spcAft>
                <a:spcPts val="0"/>
              </a:spcAft>
              <a:buSzPts val="900"/>
              <a:buNone/>
              <a:defRPr sz="900"/>
            </a:lvl6pPr>
            <a:lvl7pPr lvl="6">
              <a:lnSpc>
                <a:spcPct val="90000"/>
              </a:lnSpc>
              <a:spcBef>
                <a:spcPts val="0"/>
              </a:spcBef>
              <a:spcAft>
                <a:spcPts val="0"/>
              </a:spcAft>
              <a:buSzPts val="900"/>
              <a:buNone/>
              <a:defRPr sz="900"/>
            </a:lvl7pPr>
            <a:lvl8pPr lvl="7">
              <a:lnSpc>
                <a:spcPct val="90000"/>
              </a:lnSpc>
              <a:spcBef>
                <a:spcPts val="0"/>
              </a:spcBef>
              <a:spcAft>
                <a:spcPts val="0"/>
              </a:spcAft>
              <a:buSzPts val="900"/>
              <a:buNone/>
              <a:defRPr sz="900"/>
            </a:lvl8pPr>
            <a:lvl9pPr lvl="8">
              <a:lnSpc>
                <a:spcPct val="90000"/>
              </a:lnSpc>
              <a:spcBef>
                <a:spcPts val="0"/>
              </a:spcBef>
              <a:spcAft>
                <a:spcPts val="0"/>
              </a:spcAft>
              <a:buSzPts val="900"/>
              <a:buNone/>
              <a:defRPr sz="900"/>
            </a:lvl9pPr>
          </a:lstStyle>
          <a:p/>
        </p:txBody>
      </p:sp>
    </p:spTree>
  </p:cSld>
  <p:clrMapOvr>
    <a:masterClrMapping/>
  </p:clrMapOvr>
  <p:extLst>
    <p:ext uri="{DCECCB84-F9BA-43D5-87BE-67443E8EF086}">
      <p15:sldGuideLst>
        <p15:guide id="1" pos="3754">
          <p15:clr>
            <a:schemeClr val="accent3"/>
          </p15:clr>
        </p15:guide>
        <p15:guide id="2" pos="3926">
          <p15:clr>
            <a:schemeClr val="accent3"/>
          </p15:clr>
        </p15:guide>
      </p15:sldGuideLst>
    </p:ext>
  </p:extLst>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 BASIC">
  <p:cSld name="Custom Layout_2_1_1">
    <p:spTree>
      <p:nvGrpSpPr>
        <p:cNvPr id="174" name="Shape 174"/>
        <p:cNvGrpSpPr/>
        <p:nvPr/>
      </p:nvGrpSpPr>
      <p:grpSpPr>
        <a:xfrm>
          <a:off x="0" y="0"/>
          <a:ext cx="0" cy="0"/>
          <a:chOff x="0" y="0"/>
          <a:chExt cx="0" cy="0"/>
        </a:xfrm>
      </p:grpSpPr>
      <p:sp>
        <p:nvSpPr>
          <p:cNvPr id="175" name="Google Shape;175;p26"/>
          <p:cNvSpPr txBox="1"/>
          <p:nvPr/>
        </p:nvSpPr>
        <p:spPr>
          <a:xfrm>
            <a:off x="11074938" y="6206897"/>
            <a:ext cx="731700" cy="524700"/>
          </a:xfrm>
          <a:prstGeom prst="rect">
            <a:avLst/>
          </a:prstGeom>
          <a:noFill/>
          <a:ln>
            <a:noFill/>
          </a:ln>
        </p:spPr>
        <p:txBody>
          <a:bodyPr anchorCtr="0" anchor="ctr" bIns="121900" lIns="121900" spcFirstLastPara="1" rIns="121900" wrap="square" tIns="121900">
            <a:noAutofit/>
          </a:bodyPr>
          <a:lstStyle/>
          <a:p>
            <a:pPr indent="0" lvl="0" marL="0" rtl="0" algn="r">
              <a:spcBef>
                <a:spcPts val="0"/>
              </a:spcBef>
              <a:spcAft>
                <a:spcPts val="0"/>
              </a:spcAft>
              <a:buNone/>
            </a:pPr>
            <a:fld id="{00000000-1234-1234-1234-123412341234}" type="slidenum">
              <a:rPr lang="en-US" sz="900">
                <a:solidFill>
                  <a:schemeClr val="dk1"/>
                </a:solidFill>
              </a:rPr>
              <a:t>‹#›</a:t>
            </a:fld>
            <a:endParaRPr sz="900">
              <a:solidFill>
                <a:schemeClr val="dk1"/>
              </a:solidFill>
            </a:endParaRPr>
          </a:p>
        </p:txBody>
      </p:sp>
      <p:sp>
        <p:nvSpPr>
          <p:cNvPr id="176" name="Google Shape;176;p26"/>
          <p:cNvSpPr txBox="1"/>
          <p:nvPr/>
        </p:nvSpPr>
        <p:spPr>
          <a:xfrm>
            <a:off x="1752780" y="6357487"/>
            <a:ext cx="2759100" cy="230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lang="en-US" sz="900">
                <a:solidFill>
                  <a:schemeClr val="dk1"/>
                </a:solidFill>
              </a:rPr>
              <a:t>|   C</a:t>
            </a:r>
            <a:r>
              <a:rPr b="0" i="0" lang="en-US" sz="900" u="none" cap="none" strike="noStrike">
                <a:solidFill>
                  <a:schemeClr val="dk1"/>
                </a:solidFill>
                <a:latin typeface="Arial"/>
                <a:ea typeface="Arial"/>
                <a:cs typeface="Arial"/>
                <a:sym typeface="Arial"/>
              </a:rPr>
              <a:t>onfidential</a:t>
            </a:r>
            <a:endParaRPr b="0" i="0" sz="900" u="none" cap="none" strike="noStrike">
              <a:solidFill>
                <a:schemeClr val="dk1"/>
              </a:solidFill>
              <a:latin typeface="Arial"/>
              <a:ea typeface="Arial"/>
              <a:cs typeface="Arial"/>
              <a:sym typeface="Arial"/>
            </a:endParaRPr>
          </a:p>
        </p:txBody>
      </p:sp>
      <p:grpSp>
        <p:nvGrpSpPr>
          <p:cNvPr id="177" name="Google Shape;177;p26"/>
          <p:cNvGrpSpPr/>
          <p:nvPr/>
        </p:nvGrpSpPr>
        <p:grpSpPr>
          <a:xfrm>
            <a:off x="491096" y="6406052"/>
            <a:ext cx="1154563" cy="146791"/>
            <a:chOff x="3146659" y="5142869"/>
            <a:chExt cx="1162702" cy="147796"/>
          </a:xfrm>
        </p:grpSpPr>
        <p:sp>
          <p:nvSpPr>
            <p:cNvPr id="178" name="Google Shape;178;p26"/>
            <p:cNvSpPr/>
            <p:nvPr/>
          </p:nvSpPr>
          <p:spPr>
            <a:xfrm>
              <a:off x="3925681" y="5167918"/>
              <a:ext cx="17118" cy="17010"/>
            </a:xfrm>
            <a:custGeom>
              <a:rect b="b" l="l" r="r" t="t"/>
              <a:pathLst>
                <a:path extrusionOk="0" h="21600" w="21600">
                  <a:moveTo>
                    <a:pt x="10840" y="0"/>
                  </a:moveTo>
                  <a:cubicBezTo>
                    <a:pt x="16695" y="0"/>
                    <a:pt x="21600" y="4654"/>
                    <a:pt x="21600" y="10740"/>
                  </a:cubicBezTo>
                  <a:cubicBezTo>
                    <a:pt x="21600" y="16827"/>
                    <a:pt x="16695" y="21600"/>
                    <a:pt x="10840" y="21600"/>
                  </a:cubicBezTo>
                  <a:cubicBezTo>
                    <a:pt x="4985" y="21600"/>
                    <a:pt x="0" y="16946"/>
                    <a:pt x="0" y="10740"/>
                  </a:cubicBezTo>
                  <a:cubicBezTo>
                    <a:pt x="0" y="4535"/>
                    <a:pt x="4945" y="0"/>
                    <a:pt x="10840" y="0"/>
                  </a:cubicBezTo>
                  <a:close/>
                  <a:moveTo>
                    <a:pt x="10840" y="20009"/>
                  </a:moveTo>
                  <a:cubicBezTo>
                    <a:pt x="15824" y="20009"/>
                    <a:pt x="19662" y="16031"/>
                    <a:pt x="19662" y="10740"/>
                  </a:cubicBezTo>
                  <a:cubicBezTo>
                    <a:pt x="19662" y="5450"/>
                    <a:pt x="15824" y="1591"/>
                    <a:pt x="10840" y="1591"/>
                  </a:cubicBezTo>
                  <a:cubicBezTo>
                    <a:pt x="5855" y="1591"/>
                    <a:pt x="1978" y="5569"/>
                    <a:pt x="1978" y="10740"/>
                  </a:cubicBezTo>
                  <a:cubicBezTo>
                    <a:pt x="1978" y="15912"/>
                    <a:pt x="5815" y="20009"/>
                    <a:pt x="10840" y="20009"/>
                  </a:cubicBezTo>
                  <a:close/>
                  <a:moveTo>
                    <a:pt x="6646" y="4455"/>
                  </a:moveTo>
                  <a:lnTo>
                    <a:pt x="11512" y="4455"/>
                  </a:lnTo>
                  <a:cubicBezTo>
                    <a:pt x="14479" y="4455"/>
                    <a:pt x="15903" y="5649"/>
                    <a:pt x="15903" y="8075"/>
                  </a:cubicBezTo>
                  <a:cubicBezTo>
                    <a:pt x="15903" y="10343"/>
                    <a:pt x="14479" y="11297"/>
                    <a:pt x="12580" y="11496"/>
                  </a:cubicBezTo>
                  <a:lnTo>
                    <a:pt x="16180" y="17065"/>
                  </a:lnTo>
                  <a:lnTo>
                    <a:pt x="14084" y="17065"/>
                  </a:lnTo>
                  <a:lnTo>
                    <a:pt x="10681" y="11655"/>
                  </a:lnTo>
                  <a:lnTo>
                    <a:pt x="8624" y="11655"/>
                  </a:lnTo>
                  <a:lnTo>
                    <a:pt x="8624" y="17065"/>
                  </a:lnTo>
                  <a:lnTo>
                    <a:pt x="6686" y="17065"/>
                  </a:lnTo>
                  <a:lnTo>
                    <a:pt x="6686" y="4455"/>
                  </a:lnTo>
                  <a:lnTo>
                    <a:pt x="6646" y="4455"/>
                  </a:lnTo>
                  <a:close/>
                  <a:moveTo>
                    <a:pt x="8585" y="10064"/>
                  </a:moveTo>
                  <a:lnTo>
                    <a:pt x="10642" y="10064"/>
                  </a:lnTo>
                  <a:cubicBezTo>
                    <a:pt x="12343" y="10064"/>
                    <a:pt x="13965" y="9985"/>
                    <a:pt x="13965" y="7996"/>
                  </a:cubicBezTo>
                  <a:cubicBezTo>
                    <a:pt x="13965" y="6325"/>
                    <a:pt x="12541" y="6046"/>
                    <a:pt x="11196" y="6046"/>
                  </a:cubicBezTo>
                  <a:lnTo>
                    <a:pt x="8624" y="6046"/>
                  </a:lnTo>
                  <a:lnTo>
                    <a:pt x="8585" y="10064"/>
                  </a:lnTo>
                  <a:lnTo>
                    <a:pt x="8585" y="10064"/>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79" name="Google Shape;179;p26"/>
            <p:cNvSpPr/>
            <p:nvPr/>
          </p:nvSpPr>
          <p:spPr>
            <a:xfrm>
              <a:off x="3992798" y="5167918"/>
              <a:ext cx="69768" cy="81864"/>
            </a:xfrm>
            <a:custGeom>
              <a:rect b="b" l="l" r="r" t="t"/>
              <a:pathLst>
                <a:path extrusionOk="0" h="21600" w="21600">
                  <a:moveTo>
                    <a:pt x="0" y="0"/>
                  </a:moveTo>
                  <a:lnTo>
                    <a:pt x="9040" y="0"/>
                  </a:lnTo>
                  <a:cubicBezTo>
                    <a:pt x="16974" y="0"/>
                    <a:pt x="21600" y="4126"/>
                    <a:pt x="21600" y="10800"/>
                  </a:cubicBezTo>
                  <a:cubicBezTo>
                    <a:pt x="21600" y="17474"/>
                    <a:pt x="16974" y="21600"/>
                    <a:pt x="9040" y="21600"/>
                  </a:cubicBezTo>
                  <a:lnTo>
                    <a:pt x="0" y="21600"/>
                  </a:lnTo>
                  <a:lnTo>
                    <a:pt x="0" y="0"/>
                  </a:lnTo>
                  <a:lnTo>
                    <a:pt x="0" y="0"/>
                  </a:lnTo>
                  <a:close/>
                  <a:moveTo>
                    <a:pt x="9001" y="18755"/>
                  </a:moveTo>
                  <a:cubicBezTo>
                    <a:pt x="14588" y="18755"/>
                    <a:pt x="17614" y="15844"/>
                    <a:pt x="17614" y="10800"/>
                  </a:cubicBezTo>
                  <a:cubicBezTo>
                    <a:pt x="17614" y="5756"/>
                    <a:pt x="14588" y="2853"/>
                    <a:pt x="9001" y="2853"/>
                  </a:cubicBezTo>
                  <a:lnTo>
                    <a:pt x="3802" y="2853"/>
                  </a:lnTo>
                  <a:lnTo>
                    <a:pt x="3802" y="18755"/>
                  </a:lnTo>
                  <a:lnTo>
                    <a:pt x="9001" y="18755"/>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80" name="Google Shape;180;p26"/>
            <p:cNvSpPr/>
            <p:nvPr/>
          </p:nvSpPr>
          <p:spPr>
            <a:xfrm>
              <a:off x="4071446" y="5168607"/>
              <a:ext cx="14040" cy="81162"/>
            </a:xfrm>
            <a:custGeom>
              <a:rect b="b" l="l" r="r" t="t"/>
              <a:pathLst>
                <a:path extrusionOk="0" h="21600" w="21600">
                  <a:moveTo>
                    <a:pt x="0" y="1867"/>
                  </a:moveTo>
                  <a:cubicBezTo>
                    <a:pt x="0" y="859"/>
                    <a:pt x="4773" y="0"/>
                    <a:pt x="10800" y="0"/>
                  </a:cubicBezTo>
                  <a:cubicBezTo>
                    <a:pt x="16827" y="0"/>
                    <a:pt x="21600" y="825"/>
                    <a:pt x="21600" y="1867"/>
                  </a:cubicBezTo>
                  <a:cubicBezTo>
                    <a:pt x="21600" y="2909"/>
                    <a:pt x="16827" y="3735"/>
                    <a:pt x="10800" y="3735"/>
                  </a:cubicBezTo>
                  <a:cubicBezTo>
                    <a:pt x="4773" y="3735"/>
                    <a:pt x="0" y="2909"/>
                    <a:pt x="0" y="1867"/>
                  </a:cubicBezTo>
                  <a:close/>
                  <a:moveTo>
                    <a:pt x="1929" y="5811"/>
                  </a:moveTo>
                  <a:lnTo>
                    <a:pt x="19623" y="5811"/>
                  </a:lnTo>
                  <a:lnTo>
                    <a:pt x="19623" y="21600"/>
                  </a:lnTo>
                  <a:lnTo>
                    <a:pt x="1929" y="21600"/>
                  </a:lnTo>
                  <a:cubicBezTo>
                    <a:pt x="1929" y="21600"/>
                    <a:pt x="1929" y="5811"/>
                    <a:pt x="1929" y="5811"/>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81" name="Google Shape;181;p26"/>
            <p:cNvSpPr/>
            <p:nvPr/>
          </p:nvSpPr>
          <p:spPr>
            <a:xfrm>
              <a:off x="4094320" y="5189099"/>
              <a:ext cx="57834" cy="84618"/>
            </a:xfrm>
            <a:custGeom>
              <a:rect b="b" l="l" r="r" t="t"/>
              <a:pathLst>
                <a:path extrusionOk="0" h="21600" w="21600">
                  <a:moveTo>
                    <a:pt x="1252" y="16546"/>
                  </a:moveTo>
                  <a:lnTo>
                    <a:pt x="5546" y="16546"/>
                  </a:lnTo>
                  <a:cubicBezTo>
                    <a:pt x="5886" y="18337"/>
                    <a:pt x="7828" y="19217"/>
                    <a:pt x="11081" y="19217"/>
                  </a:cubicBezTo>
                  <a:cubicBezTo>
                    <a:pt x="15118" y="19217"/>
                    <a:pt x="17306" y="17777"/>
                    <a:pt x="17306" y="14994"/>
                  </a:cubicBezTo>
                  <a:lnTo>
                    <a:pt x="17306" y="13323"/>
                  </a:lnTo>
                  <a:cubicBezTo>
                    <a:pt x="15714" y="14819"/>
                    <a:pt x="13316" y="15674"/>
                    <a:pt x="10180" y="15674"/>
                  </a:cubicBezTo>
                  <a:cubicBezTo>
                    <a:pt x="4037" y="15674"/>
                    <a:pt x="0" y="12563"/>
                    <a:pt x="0" y="7837"/>
                  </a:cubicBezTo>
                  <a:cubicBezTo>
                    <a:pt x="0" y="3111"/>
                    <a:pt x="3990" y="0"/>
                    <a:pt x="10133" y="0"/>
                  </a:cubicBezTo>
                  <a:cubicBezTo>
                    <a:pt x="13398" y="0"/>
                    <a:pt x="15890" y="936"/>
                    <a:pt x="17481" y="2495"/>
                  </a:cubicBezTo>
                  <a:lnTo>
                    <a:pt x="17481" y="352"/>
                  </a:lnTo>
                  <a:lnTo>
                    <a:pt x="21600" y="352"/>
                  </a:lnTo>
                  <a:lnTo>
                    <a:pt x="21600" y="14938"/>
                  </a:lnTo>
                  <a:cubicBezTo>
                    <a:pt x="21600" y="18897"/>
                    <a:pt x="18125" y="21600"/>
                    <a:pt x="11034" y="21600"/>
                  </a:cubicBezTo>
                  <a:cubicBezTo>
                    <a:pt x="5020" y="21600"/>
                    <a:pt x="1673" y="19577"/>
                    <a:pt x="1240" y="16554"/>
                  </a:cubicBezTo>
                  <a:lnTo>
                    <a:pt x="1252" y="16546"/>
                  </a:lnTo>
                  <a:close/>
                  <a:moveTo>
                    <a:pt x="17434" y="7829"/>
                  </a:moveTo>
                  <a:cubicBezTo>
                    <a:pt x="17434" y="4454"/>
                    <a:pt x="14895" y="2519"/>
                    <a:pt x="10952" y="2519"/>
                  </a:cubicBezTo>
                  <a:cubicBezTo>
                    <a:pt x="7009" y="2519"/>
                    <a:pt x="4470" y="4574"/>
                    <a:pt x="4470" y="7829"/>
                  </a:cubicBezTo>
                  <a:cubicBezTo>
                    <a:pt x="4470" y="11084"/>
                    <a:pt x="7009" y="13139"/>
                    <a:pt x="10952" y="13139"/>
                  </a:cubicBezTo>
                  <a:cubicBezTo>
                    <a:pt x="14895" y="13139"/>
                    <a:pt x="17434" y="11204"/>
                    <a:pt x="17434" y="7829"/>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82" name="Google Shape;182;p26"/>
            <p:cNvSpPr/>
            <p:nvPr/>
          </p:nvSpPr>
          <p:spPr>
            <a:xfrm>
              <a:off x="4163913" y="5168607"/>
              <a:ext cx="14040" cy="81162"/>
            </a:xfrm>
            <a:custGeom>
              <a:rect b="b" l="l" r="r" t="t"/>
              <a:pathLst>
                <a:path extrusionOk="0" h="21600" w="21600">
                  <a:moveTo>
                    <a:pt x="0" y="1867"/>
                  </a:moveTo>
                  <a:cubicBezTo>
                    <a:pt x="0" y="859"/>
                    <a:pt x="4773" y="0"/>
                    <a:pt x="10800" y="0"/>
                  </a:cubicBezTo>
                  <a:cubicBezTo>
                    <a:pt x="16827" y="0"/>
                    <a:pt x="21600" y="825"/>
                    <a:pt x="21600" y="1867"/>
                  </a:cubicBezTo>
                  <a:cubicBezTo>
                    <a:pt x="21600" y="2909"/>
                    <a:pt x="16827" y="3735"/>
                    <a:pt x="10800" y="3735"/>
                  </a:cubicBezTo>
                  <a:cubicBezTo>
                    <a:pt x="4773" y="3735"/>
                    <a:pt x="0" y="2909"/>
                    <a:pt x="0" y="1867"/>
                  </a:cubicBezTo>
                  <a:close/>
                  <a:moveTo>
                    <a:pt x="1929" y="5811"/>
                  </a:moveTo>
                  <a:lnTo>
                    <a:pt x="19623" y="5811"/>
                  </a:lnTo>
                  <a:lnTo>
                    <a:pt x="19623" y="21600"/>
                  </a:lnTo>
                  <a:lnTo>
                    <a:pt x="1929" y="21600"/>
                  </a:lnTo>
                  <a:cubicBezTo>
                    <a:pt x="1929" y="21600"/>
                    <a:pt x="1929" y="5811"/>
                    <a:pt x="1929" y="5811"/>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83" name="Google Shape;183;p26"/>
            <p:cNvSpPr/>
            <p:nvPr/>
          </p:nvSpPr>
          <p:spPr>
            <a:xfrm>
              <a:off x="4184718" y="5173432"/>
              <a:ext cx="33048" cy="76734"/>
            </a:xfrm>
            <a:custGeom>
              <a:rect b="b" l="l" r="r" t="t"/>
              <a:pathLst>
                <a:path extrusionOk="0" h="21600" w="21600">
                  <a:moveTo>
                    <a:pt x="6250" y="17772"/>
                  </a:moveTo>
                  <a:lnTo>
                    <a:pt x="6250" y="7444"/>
                  </a:lnTo>
                  <a:lnTo>
                    <a:pt x="0" y="7444"/>
                  </a:lnTo>
                  <a:lnTo>
                    <a:pt x="0" y="4789"/>
                  </a:lnTo>
                  <a:lnTo>
                    <a:pt x="6250" y="4789"/>
                  </a:lnTo>
                  <a:lnTo>
                    <a:pt x="6250" y="0"/>
                  </a:lnTo>
                  <a:lnTo>
                    <a:pt x="13772" y="0"/>
                  </a:lnTo>
                  <a:lnTo>
                    <a:pt x="13772" y="4789"/>
                  </a:lnTo>
                  <a:lnTo>
                    <a:pt x="21600" y="4789"/>
                  </a:lnTo>
                  <a:lnTo>
                    <a:pt x="21600" y="7444"/>
                  </a:lnTo>
                  <a:lnTo>
                    <a:pt x="13772" y="7444"/>
                  </a:lnTo>
                  <a:lnTo>
                    <a:pt x="13772" y="17481"/>
                  </a:lnTo>
                  <a:cubicBezTo>
                    <a:pt x="13772" y="18451"/>
                    <a:pt x="14899" y="18910"/>
                    <a:pt x="18219" y="18910"/>
                  </a:cubicBezTo>
                  <a:lnTo>
                    <a:pt x="21600" y="18910"/>
                  </a:lnTo>
                  <a:lnTo>
                    <a:pt x="21600" y="21503"/>
                  </a:lnTo>
                  <a:cubicBezTo>
                    <a:pt x="19940" y="21565"/>
                    <a:pt x="18362" y="21600"/>
                    <a:pt x="17009" y="21600"/>
                  </a:cubicBezTo>
                  <a:cubicBezTo>
                    <a:pt x="10021" y="21600"/>
                    <a:pt x="6250" y="20568"/>
                    <a:pt x="6250" y="17772"/>
                  </a:cubicBezTo>
                  <a:lnTo>
                    <a:pt x="6250" y="17772"/>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84" name="Google Shape;184;p26"/>
            <p:cNvSpPr/>
            <p:nvPr/>
          </p:nvSpPr>
          <p:spPr>
            <a:xfrm>
              <a:off x="4223134" y="5189068"/>
              <a:ext cx="57672" cy="62100"/>
            </a:xfrm>
            <a:custGeom>
              <a:rect b="b" l="l" r="r" t="t"/>
              <a:pathLst>
                <a:path extrusionOk="0" h="21600" w="21600">
                  <a:moveTo>
                    <a:pt x="15159" y="18320"/>
                  </a:moveTo>
                  <a:cubicBezTo>
                    <a:pt x="13657" y="20477"/>
                    <a:pt x="11158" y="21600"/>
                    <a:pt x="7920" y="21600"/>
                  </a:cubicBezTo>
                  <a:cubicBezTo>
                    <a:pt x="3144" y="21600"/>
                    <a:pt x="0" y="19442"/>
                    <a:pt x="0" y="15475"/>
                  </a:cubicBezTo>
                  <a:cubicBezTo>
                    <a:pt x="0" y="12151"/>
                    <a:pt x="2147" y="9634"/>
                    <a:pt x="8354" y="9078"/>
                  </a:cubicBezTo>
                  <a:lnTo>
                    <a:pt x="11627" y="8762"/>
                  </a:lnTo>
                  <a:cubicBezTo>
                    <a:pt x="13774" y="8522"/>
                    <a:pt x="14948" y="7847"/>
                    <a:pt x="14948" y="6168"/>
                  </a:cubicBezTo>
                  <a:cubicBezTo>
                    <a:pt x="14948" y="4250"/>
                    <a:pt x="13868" y="3204"/>
                    <a:pt x="10383" y="3204"/>
                  </a:cubicBezTo>
                  <a:cubicBezTo>
                    <a:pt x="6899" y="3204"/>
                    <a:pt x="5432" y="4119"/>
                    <a:pt x="5221" y="6920"/>
                  </a:cubicBezTo>
                  <a:lnTo>
                    <a:pt x="962" y="6920"/>
                  </a:lnTo>
                  <a:cubicBezTo>
                    <a:pt x="1220" y="2757"/>
                    <a:pt x="3719" y="0"/>
                    <a:pt x="10395" y="0"/>
                  </a:cubicBezTo>
                  <a:cubicBezTo>
                    <a:pt x="17071" y="0"/>
                    <a:pt x="19183" y="2485"/>
                    <a:pt x="19183" y="6081"/>
                  </a:cubicBezTo>
                  <a:lnTo>
                    <a:pt x="19183" y="17001"/>
                  </a:lnTo>
                  <a:cubicBezTo>
                    <a:pt x="19183" y="17644"/>
                    <a:pt x="19523" y="18036"/>
                    <a:pt x="20392" y="18036"/>
                  </a:cubicBezTo>
                  <a:lnTo>
                    <a:pt x="21600" y="18036"/>
                  </a:lnTo>
                  <a:lnTo>
                    <a:pt x="21600" y="21120"/>
                  </a:lnTo>
                  <a:cubicBezTo>
                    <a:pt x="20955" y="21197"/>
                    <a:pt x="20180" y="21240"/>
                    <a:pt x="19488" y="21240"/>
                  </a:cubicBezTo>
                  <a:cubicBezTo>
                    <a:pt x="16731" y="21240"/>
                    <a:pt x="15487" y="20325"/>
                    <a:pt x="15182" y="18320"/>
                  </a:cubicBezTo>
                  <a:lnTo>
                    <a:pt x="15159" y="18320"/>
                  </a:lnTo>
                  <a:close/>
                  <a:moveTo>
                    <a:pt x="8577" y="18483"/>
                  </a:moveTo>
                  <a:cubicBezTo>
                    <a:pt x="11721" y="18483"/>
                    <a:pt x="14948" y="16848"/>
                    <a:pt x="14948" y="12969"/>
                  </a:cubicBezTo>
                  <a:lnTo>
                    <a:pt x="14948" y="10811"/>
                  </a:lnTo>
                  <a:cubicBezTo>
                    <a:pt x="14302" y="11290"/>
                    <a:pt x="13399" y="11530"/>
                    <a:pt x="12190" y="11650"/>
                  </a:cubicBezTo>
                  <a:lnTo>
                    <a:pt x="9093" y="11966"/>
                  </a:lnTo>
                  <a:cubicBezTo>
                    <a:pt x="5514" y="12369"/>
                    <a:pt x="4447" y="13525"/>
                    <a:pt x="4447" y="15366"/>
                  </a:cubicBezTo>
                  <a:cubicBezTo>
                    <a:pt x="4447" y="17208"/>
                    <a:pt x="5784" y="18483"/>
                    <a:pt x="8577" y="18483"/>
                  </a:cubicBezTo>
                  <a:lnTo>
                    <a:pt x="8577" y="18483"/>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85" name="Google Shape;185;p26"/>
            <p:cNvSpPr/>
            <p:nvPr/>
          </p:nvSpPr>
          <p:spPr>
            <a:xfrm>
              <a:off x="4287869" y="5167918"/>
              <a:ext cx="21492" cy="82242"/>
            </a:xfrm>
            <a:custGeom>
              <a:rect b="b" l="l" r="r" t="t"/>
              <a:pathLst>
                <a:path extrusionOk="0" h="21600" w="21600">
                  <a:moveTo>
                    <a:pt x="0" y="18029"/>
                  </a:moveTo>
                  <a:lnTo>
                    <a:pt x="0" y="0"/>
                  </a:lnTo>
                  <a:lnTo>
                    <a:pt x="11556" y="0"/>
                  </a:lnTo>
                  <a:lnTo>
                    <a:pt x="11556" y="17757"/>
                  </a:lnTo>
                  <a:cubicBezTo>
                    <a:pt x="11556" y="18662"/>
                    <a:pt x="13067" y="19090"/>
                    <a:pt x="17318" y="19090"/>
                  </a:cubicBezTo>
                  <a:lnTo>
                    <a:pt x="21600" y="19090"/>
                  </a:lnTo>
                  <a:lnTo>
                    <a:pt x="21600" y="21509"/>
                  </a:lnTo>
                  <a:cubicBezTo>
                    <a:pt x="19301" y="21567"/>
                    <a:pt x="16971" y="21600"/>
                    <a:pt x="15145" y="21600"/>
                  </a:cubicBezTo>
                  <a:cubicBezTo>
                    <a:pt x="5321" y="21600"/>
                    <a:pt x="0" y="20637"/>
                    <a:pt x="0" y="18029"/>
                  </a:cubicBezTo>
                  <a:lnTo>
                    <a:pt x="0" y="18029"/>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86" name="Google Shape;186;p26"/>
            <p:cNvSpPr/>
            <p:nvPr/>
          </p:nvSpPr>
          <p:spPr>
            <a:xfrm>
              <a:off x="3550897" y="5167886"/>
              <a:ext cx="56754" cy="81864"/>
            </a:xfrm>
            <a:custGeom>
              <a:rect b="b" l="l" r="r" t="t"/>
              <a:pathLst>
                <a:path extrusionOk="0" h="21600" w="21600">
                  <a:moveTo>
                    <a:pt x="21600" y="4199"/>
                  </a:moveTo>
                  <a:lnTo>
                    <a:pt x="21600" y="0"/>
                  </a:lnTo>
                  <a:lnTo>
                    <a:pt x="0" y="0"/>
                  </a:lnTo>
                  <a:lnTo>
                    <a:pt x="0" y="21600"/>
                  </a:lnTo>
                  <a:lnTo>
                    <a:pt x="21600" y="21600"/>
                  </a:lnTo>
                  <a:lnTo>
                    <a:pt x="21600" y="17219"/>
                  </a:lnTo>
                  <a:lnTo>
                    <a:pt x="8755" y="17219"/>
                  </a:lnTo>
                  <a:lnTo>
                    <a:pt x="8755" y="12433"/>
                  </a:lnTo>
                  <a:lnTo>
                    <a:pt x="19441" y="12433"/>
                  </a:lnTo>
                  <a:lnTo>
                    <a:pt x="19441" y="8233"/>
                  </a:lnTo>
                  <a:lnTo>
                    <a:pt x="8755" y="8233"/>
                  </a:lnTo>
                  <a:lnTo>
                    <a:pt x="8755" y="4199"/>
                  </a:lnTo>
                  <a:lnTo>
                    <a:pt x="21600" y="4199"/>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87" name="Google Shape;187;p26"/>
            <p:cNvSpPr/>
            <p:nvPr/>
          </p:nvSpPr>
          <p:spPr>
            <a:xfrm>
              <a:off x="3649035" y="5167886"/>
              <a:ext cx="58752" cy="81864"/>
            </a:xfrm>
            <a:custGeom>
              <a:rect b="b" l="l" r="r" t="t"/>
              <a:pathLst>
                <a:path extrusionOk="0" h="21600" w="21600">
                  <a:moveTo>
                    <a:pt x="21600" y="17335"/>
                  </a:moveTo>
                  <a:lnTo>
                    <a:pt x="8559" y="17335"/>
                  </a:lnTo>
                  <a:lnTo>
                    <a:pt x="8559" y="0"/>
                  </a:lnTo>
                  <a:lnTo>
                    <a:pt x="0" y="0"/>
                  </a:lnTo>
                  <a:lnTo>
                    <a:pt x="0" y="21600"/>
                  </a:lnTo>
                  <a:lnTo>
                    <a:pt x="21600" y="21600"/>
                  </a:lnTo>
                  <a:lnTo>
                    <a:pt x="21600" y="17335"/>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88" name="Google Shape;188;p26"/>
            <p:cNvSpPr/>
            <p:nvPr/>
          </p:nvSpPr>
          <p:spPr>
            <a:xfrm>
              <a:off x="3846438" y="5165505"/>
              <a:ext cx="74898" cy="85968"/>
            </a:xfrm>
            <a:custGeom>
              <a:rect b="b" l="l" r="r" t="t"/>
              <a:pathLst>
                <a:path extrusionOk="0" h="21600" w="21600">
                  <a:moveTo>
                    <a:pt x="14054" y="8438"/>
                  </a:moveTo>
                  <a:cubicBezTo>
                    <a:pt x="9526" y="7549"/>
                    <a:pt x="7944" y="7447"/>
                    <a:pt x="7944" y="5880"/>
                  </a:cubicBezTo>
                  <a:cubicBezTo>
                    <a:pt x="7944" y="4424"/>
                    <a:pt x="10185" y="3967"/>
                    <a:pt x="11478" y="3967"/>
                  </a:cubicBezTo>
                  <a:cubicBezTo>
                    <a:pt x="13575" y="3967"/>
                    <a:pt x="16033" y="4392"/>
                    <a:pt x="18536" y="5518"/>
                  </a:cubicBezTo>
                  <a:lnTo>
                    <a:pt x="20362" y="1732"/>
                  </a:lnTo>
                  <a:cubicBezTo>
                    <a:pt x="17795" y="504"/>
                    <a:pt x="14487" y="0"/>
                    <a:pt x="11306" y="0"/>
                  </a:cubicBezTo>
                  <a:cubicBezTo>
                    <a:pt x="5061" y="0"/>
                    <a:pt x="868" y="2204"/>
                    <a:pt x="696" y="6510"/>
                  </a:cubicBezTo>
                  <a:cubicBezTo>
                    <a:pt x="515" y="10430"/>
                    <a:pt x="4175" y="11902"/>
                    <a:pt x="7546" y="12508"/>
                  </a:cubicBezTo>
                  <a:cubicBezTo>
                    <a:pt x="10791" y="13091"/>
                    <a:pt x="14081" y="13594"/>
                    <a:pt x="14153" y="15271"/>
                  </a:cubicBezTo>
                  <a:cubicBezTo>
                    <a:pt x="14216" y="16822"/>
                    <a:pt x="12617" y="17483"/>
                    <a:pt x="9598" y="17483"/>
                  </a:cubicBezTo>
                  <a:cubicBezTo>
                    <a:pt x="6805" y="17483"/>
                    <a:pt x="4203" y="16704"/>
                    <a:pt x="1545" y="15736"/>
                  </a:cubicBezTo>
                  <a:lnTo>
                    <a:pt x="0" y="19845"/>
                  </a:lnTo>
                  <a:cubicBezTo>
                    <a:pt x="3046" y="20978"/>
                    <a:pt x="6146" y="21600"/>
                    <a:pt x="9345" y="21600"/>
                  </a:cubicBezTo>
                  <a:cubicBezTo>
                    <a:pt x="13782" y="21600"/>
                    <a:pt x="17018" y="21002"/>
                    <a:pt x="19404" y="19050"/>
                  </a:cubicBezTo>
                  <a:cubicBezTo>
                    <a:pt x="21058" y="17711"/>
                    <a:pt x="21600" y="16098"/>
                    <a:pt x="21600" y="14555"/>
                  </a:cubicBezTo>
                  <a:cubicBezTo>
                    <a:pt x="21591" y="11296"/>
                    <a:pt x="19268" y="9462"/>
                    <a:pt x="14054" y="8438"/>
                  </a:cubicBez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89" name="Google Shape;189;p26"/>
            <p:cNvSpPr/>
            <p:nvPr/>
          </p:nvSpPr>
          <p:spPr>
            <a:xfrm>
              <a:off x="3446493" y="5167886"/>
              <a:ext cx="71388" cy="81864"/>
            </a:xfrm>
            <a:custGeom>
              <a:rect b="b" l="l" r="r" t="t"/>
              <a:pathLst>
                <a:path extrusionOk="0" h="21600" w="21600">
                  <a:moveTo>
                    <a:pt x="21600" y="4257"/>
                  </a:moveTo>
                  <a:lnTo>
                    <a:pt x="21600" y="0"/>
                  </a:lnTo>
                  <a:lnTo>
                    <a:pt x="0" y="0"/>
                  </a:lnTo>
                  <a:lnTo>
                    <a:pt x="0" y="4257"/>
                  </a:lnTo>
                  <a:lnTo>
                    <a:pt x="7298" y="4257"/>
                  </a:lnTo>
                  <a:lnTo>
                    <a:pt x="7298" y="21600"/>
                  </a:lnTo>
                  <a:lnTo>
                    <a:pt x="14293" y="21600"/>
                  </a:lnTo>
                  <a:lnTo>
                    <a:pt x="14293" y="4257"/>
                  </a:lnTo>
                  <a:lnTo>
                    <a:pt x="21600" y="4257"/>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90" name="Google Shape;190;p26"/>
            <p:cNvSpPr/>
            <p:nvPr/>
          </p:nvSpPr>
          <p:spPr>
            <a:xfrm>
              <a:off x="3736331" y="5167886"/>
              <a:ext cx="74844" cy="83322"/>
            </a:xfrm>
            <a:custGeom>
              <a:rect b="b" l="l" r="r" t="t"/>
              <a:pathLst>
                <a:path extrusionOk="0" h="21600" w="21600">
                  <a:moveTo>
                    <a:pt x="14671" y="0"/>
                  </a:moveTo>
                  <a:lnTo>
                    <a:pt x="14671" y="13480"/>
                  </a:lnTo>
                  <a:cubicBezTo>
                    <a:pt x="14671" y="14535"/>
                    <a:pt x="14671" y="14828"/>
                    <a:pt x="14599" y="15242"/>
                  </a:cubicBezTo>
                  <a:cubicBezTo>
                    <a:pt x="14391" y="16525"/>
                    <a:pt x="12998" y="17272"/>
                    <a:pt x="10782" y="17296"/>
                  </a:cubicBezTo>
                  <a:cubicBezTo>
                    <a:pt x="9145" y="17272"/>
                    <a:pt x="7942" y="16842"/>
                    <a:pt x="7381" y="16070"/>
                  </a:cubicBezTo>
                  <a:cubicBezTo>
                    <a:pt x="7101" y="15672"/>
                    <a:pt x="6965" y="14966"/>
                    <a:pt x="6965" y="13829"/>
                  </a:cubicBezTo>
                  <a:lnTo>
                    <a:pt x="6965" y="0"/>
                  </a:lnTo>
                  <a:lnTo>
                    <a:pt x="0" y="0"/>
                  </a:lnTo>
                  <a:lnTo>
                    <a:pt x="0" y="14625"/>
                  </a:lnTo>
                  <a:cubicBezTo>
                    <a:pt x="0" y="16655"/>
                    <a:pt x="298" y="17564"/>
                    <a:pt x="1321" y="18717"/>
                  </a:cubicBezTo>
                  <a:cubicBezTo>
                    <a:pt x="3003" y="20609"/>
                    <a:pt x="6277" y="21600"/>
                    <a:pt x="10800" y="21600"/>
                  </a:cubicBezTo>
                  <a:cubicBezTo>
                    <a:pt x="10845" y="21600"/>
                    <a:pt x="10899" y="21600"/>
                    <a:pt x="10945" y="21600"/>
                  </a:cubicBezTo>
                  <a:cubicBezTo>
                    <a:pt x="10972" y="21600"/>
                    <a:pt x="11008" y="21600"/>
                    <a:pt x="11044" y="21600"/>
                  </a:cubicBezTo>
                  <a:cubicBezTo>
                    <a:pt x="17086" y="21600"/>
                    <a:pt x="20207" y="19481"/>
                    <a:pt x="21112" y="17499"/>
                  </a:cubicBezTo>
                  <a:cubicBezTo>
                    <a:pt x="21564" y="16541"/>
                    <a:pt x="21600" y="16086"/>
                    <a:pt x="21600" y="14146"/>
                  </a:cubicBezTo>
                  <a:lnTo>
                    <a:pt x="21600" y="0"/>
                  </a:lnTo>
                  <a:lnTo>
                    <a:pt x="14671" y="0"/>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91" name="Google Shape;191;p26"/>
            <p:cNvSpPr/>
            <p:nvPr/>
          </p:nvSpPr>
          <p:spPr>
            <a:xfrm>
              <a:off x="3322097" y="5145433"/>
              <a:ext cx="136300" cy="36374"/>
            </a:xfrm>
            <a:custGeom>
              <a:rect b="b" l="l" r="r" t="t"/>
              <a:pathLst>
                <a:path extrusionOk="0" h="21555" w="21592">
                  <a:moveTo>
                    <a:pt x="21431" y="11"/>
                  </a:moveTo>
                  <a:lnTo>
                    <a:pt x="0" y="15969"/>
                  </a:lnTo>
                  <a:lnTo>
                    <a:pt x="0" y="21555"/>
                  </a:lnTo>
                  <a:lnTo>
                    <a:pt x="69" y="21481"/>
                  </a:lnTo>
                  <a:cubicBezTo>
                    <a:pt x="14230" y="8621"/>
                    <a:pt x="21431" y="883"/>
                    <a:pt x="21491" y="827"/>
                  </a:cubicBezTo>
                  <a:cubicBezTo>
                    <a:pt x="21570" y="753"/>
                    <a:pt x="21600" y="512"/>
                    <a:pt x="21590" y="326"/>
                  </a:cubicBezTo>
                  <a:cubicBezTo>
                    <a:pt x="21575" y="122"/>
                    <a:pt x="21516" y="-45"/>
                    <a:pt x="21431" y="11"/>
                  </a:cubicBez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1" i="0" sz="1400" u="none" cap="none" strike="noStrike">
                <a:solidFill>
                  <a:schemeClr val="accent1"/>
                </a:solidFill>
                <a:latin typeface="Arial"/>
                <a:ea typeface="Arial"/>
                <a:cs typeface="Arial"/>
                <a:sym typeface="Arial"/>
              </a:endParaRPr>
            </a:p>
          </p:txBody>
        </p:sp>
        <p:sp>
          <p:nvSpPr>
            <p:cNvPr id="192" name="Google Shape;192;p26"/>
            <p:cNvSpPr/>
            <p:nvPr/>
          </p:nvSpPr>
          <p:spPr>
            <a:xfrm>
              <a:off x="3146659" y="5142869"/>
              <a:ext cx="245254" cy="147796"/>
            </a:xfrm>
            <a:custGeom>
              <a:rect b="b" l="l" r="r" t="t"/>
              <a:pathLst>
                <a:path extrusionOk="0" h="21584" w="21594">
                  <a:moveTo>
                    <a:pt x="17357" y="1476"/>
                  </a:moveTo>
                  <a:cubicBezTo>
                    <a:pt x="17542" y="1279"/>
                    <a:pt x="17594" y="1403"/>
                    <a:pt x="17539" y="1622"/>
                  </a:cubicBezTo>
                  <a:cubicBezTo>
                    <a:pt x="17451" y="1975"/>
                    <a:pt x="17048" y="4116"/>
                    <a:pt x="14050" y="8198"/>
                  </a:cubicBezTo>
                  <a:cubicBezTo>
                    <a:pt x="13266" y="9260"/>
                    <a:pt x="12712" y="9860"/>
                    <a:pt x="11583" y="10967"/>
                  </a:cubicBezTo>
                  <a:cubicBezTo>
                    <a:pt x="13432" y="6679"/>
                    <a:pt x="16124" y="2808"/>
                    <a:pt x="17357" y="1476"/>
                  </a:cubicBezTo>
                  <a:moveTo>
                    <a:pt x="17669" y="2"/>
                  </a:moveTo>
                  <a:cubicBezTo>
                    <a:pt x="17090" y="57"/>
                    <a:pt x="16017" y="1480"/>
                    <a:pt x="15429" y="2327"/>
                  </a:cubicBezTo>
                  <a:cubicBezTo>
                    <a:pt x="13084" y="5691"/>
                    <a:pt x="11343" y="8784"/>
                    <a:pt x="10074" y="12020"/>
                  </a:cubicBezTo>
                  <a:cubicBezTo>
                    <a:pt x="7432" y="14367"/>
                    <a:pt x="4066" y="16779"/>
                    <a:pt x="720" y="18664"/>
                  </a:cubicBezTo>
                  <a:lnTo>
                    <a:pt x="643" y="18710"/>
                  </a:lnTo>
                  <a:lnTo>
                    <a:pt x="0" y="21584"/>
                  </a:lnTo>
                  <a:lnTo>
                    <a:pt x="367" y="21346"/>
                  </a:lnTo>
                  <a:cubicBezTo>
                    <a:pt x="2494" y="20001"/>
                    <a:pt x="6044" y="17475"/>
                    <a:pt x="9263" y="14669"/>
                  </a:cubicBezTo>
                  <a:cubicBezTo>
                    <a:pt x="9081" y="15470"/>
                    <a:pt x="8990" y="16207"/>
                    <a:pt x="8990" y="16880"/>
                  </a:cubicBezTo>
                  <a:cubicBezTo>
                    <a:pt x="8990" y="17383"/>
                    <a:pt x="9040" y="17845"/>
                    <a:pt x="9142" y="18271"/>
                  </a:cubicBezTo>
                  <a:cubicBezTo>
                    <a:pt x="9343" y="19113"/>
                    <a:pt x="9743" y="19753"/>
                    <a:pt x="10295" y="20120"/>
                  </a:cubicBezTo>
                  <a:cubicBezTo>
                    <a:pt x="11120" y="20664"/>
                    <a:pt x="12243" y="20678"/>
                    <a:pt x="13526" y="20033"/>
                  </a:cubicBezTo>
                  <a:cubicBezTo>
                    <a:pt x="16800" y="18385"/>
                    <a:pt x="20687" y="13328"/>
                    <a:pt x="21534" y="12322"/>
                  </a:cubicBezTo>
                  <a:lnTo>
                    <a:pt x="21564" y="12285"/>
                  </a:lnTo>
                  <a:cubicBezTo>
                    <a:pt x="21597" y="12244"/>
                    <a:pt x="21600" y="12184"/>
                    <a:pt x="21586" y="12143"/>
                  </a:cubicBezTo>
                  <a:cubicBezTo>
                    <a:pt x="21567" y="12097"/>
                    <a:pt x="21528" y="12084"/>
                    <a:pt x="21498" y="12116"/>
                  </a:cubicBezTo>
                  <a:lnTo>
                    <a:pt x="21498" y="12116"/>
                  </a:lnTo>
                  <a:lnTo>
                    <a:pt x="21498" y="12116"/>
                  </a:lnTo>
                  <a:lnTo>
                    <a:pt x="21457" y="12157"/>
                  </a:lnTo>
                  <a:cubicBezTo>
                    <a:pt x="20549" y="13058"/>
                    <a:pt x="16138" y="17401"/>
                    <a:pt x="13269" y="18678"/>
                  </a:cubicBezTo>
                  <a:cubicBezTo>
                    <a:pt x="11810" y="19328"/>
                    <a:pt x="10695" y="18971"/>
                    <a:pt x="10276" y="17996"/>
                  </a:cubicBezTo>
                  <a:cubicBezTo>
                    <a:pt x="10130" y="17662"/>
                    <a:pt x="10061" y="17241"/>
                    <a:pt x="10061" y="16751"/>
                  </a:cubicBezTo>
                  <a:cubicBezTo>
                    <a:pt x="10061" y="15795"/>
                    <a:pt x="10331" y="14573"/>
                    <a:pt x="10858" y="13219"/>
                  </a:cubicBezTo>
                  <a:cubicBezTo>
                    <a:pt x="11341" y="12761"/>
                    <a:pt x="11790" y="12317"/>
                    <a:pt x="12196" y="11896"/>
                  </a:cubicBezTo>
                  <a:cubicBezTo>
                    <a:pt x="14993" y="9288"/>
                    <a:pt x="18218" y="4217"/>
                    <a:pt x="18353" y="1123"/>
                  </a:cubicBezTo>
                  <a:cubicBezTo>
                    <a:pt x="18353" y="1101"/>
                    <a:pt x="18353" y="1078"/>
                    <a:pt x="18353" y="1055"/>
                  </a:cubicBezTo>
                  <a:cubicBezTo>
                    <a:pt x="18353" y="789"/>
                    <a:pt x="18284" y="515"/>
                    <a:pt x="18160" y="309"/>
                  </a:cubicBezTo>
                  <a:cubicBezTo>
                    <a:pt x="18030" y="94"/>
                    <a:pt x="17857" y="-16"/>
                    <a:pt x="17669" y="2"/>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193" name="Google Shape;193;p26"/>
            <p:cNvSpPr/>
            <p:nvPr/>
          </p:nvSpPr>
          <p:spPr>
            <a:xfrm>
              <a:off x="3173763" y="5172336"/>
              <a:ext cx="148554" cy="45576"/>
            </a:xfrm>
            <a:custGeom>
              <a:rect b="b" l="l" r="r" t="t"/>
              <a:pathLst>
                <a:path extrusionOk="0" h="21600" w="21600">
                  <a:moveTo>
                    <a:pt x="21500" y="74"/>
                  </a:moveTo>
                  <a:lnTo>
                    <a:pt x="802" y="14588"/>
                  </a:lnTo>
                  <a:lnTo>
                    <a:pt x="0" y="21600"/>
                  </a:lnTo>
                  <a:lnTo>
                    <a:pt x="21564" y="4501"/>
                  </a:lnTo>
                  <a:lnTo>
                    <a:pt x="21600" y="4472"/>
                  </a:lnTo>
                  <a:lnTo>
                    <a:pt x="21600" y="0"/>
                  </a:lnTo>
                  <a:lnTo>
                    <a:pt x="21500" y="74"/>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grpSp>
      <p:sp>
        <p:nvSpPr>
          <p:cNvPr id="194" name="Google Shape;194;p26"/>
          <p:cNvSpPr txBox="1"/>
          <p:nvPr>
            <p:ph type="title"/>
          </p:nvPr>
        </p:nvSpPr>
        <p:spPr>
          <a:xfrm>
            <a:off x="416504" y="298475"/>
            <a:ext cx="10763100" cy="524700"/>
          </a:xfrm>
          <a:prstGeom prst="rect">
            <a:avLst/>
          </a:prstGeom>
        </p:spPr>
        <p:txBody>
          <a:bodyPr anchorCtr="0" anchor="t" bIns="0" lIns="0" spcFirstLastPara="1" rIns="0" wrap="square" tIns="0">
            <a:noAutofit/>
          </a:bodyPr>
          <a:lstStyle>
            <a:lvl1pPr lvl="0">
              <a:spcBef>
                <a:spcPts val="0"/>
              </a:spcBef>
              <a:spcAft>
                <a:spcPts val="0"/>
              </a:spcAft>
              <a:buSzPts val="3500"/>
              <a:buNone/>
              <a:defRPr sz="3500"/>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95" name="Google Shape;195;p26"/>
          <p:cNvSpPr txBox="1"/>
          <p:nvPr>
            <p:ph idx="1" type="body"/>
          </p:nvPr>
        </p:nvSpPr>
        <p:spPr>
          <a:xfrm>
            <a:off x="416504" y="1587500"/>
            <a:ext cx="3603600" cy="978000"/>
          </a:xfrm>
          <a:prstGeom prst="rect">
            <a:avLst/>
          </a:prstGeom>
        </p:spPr>
        <p:txBody>
          <a:bodyPr anchorCtr="0" anchor="t" bIns="0" lIns="18275" spcFirstLastPara="1" rIns="0" wrap="square" tIns="0">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96" name="Google Shape;196;p26"/>
          <p:cNvSpPr txBox="1"/>
          <p:nvPr>
            <p:ph idx="2" type="body"/>
          </p:nvPr>
        </p:nvSpPr>
        <p:spPr>
          <a:xfrm>
            <a:off x="416504" y="3429000"/>
            <a:ext cx="3603600" cy="978000"/>
          </a:xfrm>
          <a:prstGeom prst="rect">
            <a:avLst/>
          </a:prstGeom>
        </p:spPr>
        <p:txBody>
          <a:bodyPr anchorCtr="0" anchor="t" bIns="0" lIns="18275" spcFirstLastPara="1" rIns="0" wrap="square" tIns="0">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97" name="Google Shape;197;p26"/>
          <p:cNvSpPr txBox="1"/>
          <p:nvPr>
            <p:ph idx="3" type="subTitle"/>
          </p:nvPr>
        </p:nvSpPr>
        <p:spPr>
          <a:xfrm>
            <a:off x="416404" y="826275"/>
            <a:ext cx="10763100" cy="353700"/>
          </a:xfrm>
          <a:prstGeom prst="rect">
            <a:avLst/>
          </a:prstGeom>
        </p:spPr>
        <p:txBody>
          <a:bodyPr anchorCtr="0" anchor="t" bIns="0" lIns="9125" spcFirstLastPara="1" rIns="0" wrap="square" tIns="0">
            <a:noAutofit/>
          </a:bodyPr>
          <a:lstStyle>
            <a:lvl1pPr lvl="0">
              <a:lnSpc>
                <a:spcPct val="100000"/>
              </a:lnSpc>
              <a:spcBef>
                <a:spcPts val="0"/>
              </a:spcBef>
              <a:spcAft>
                <a:spcPts val="0"/>
              </a:spcAft>
              <a:buClr>
                <a:schemeClr val="accent1"/>
              </a:buClr>
              <a:buSzPts val="2100"/>
              <a:buNone/>
              <a:defRPr sz="2100">
                <a:solidFill>
                  <a:schemeClr val="accent1"/>
                </a:solidFill>
              </a:defRPr>
            </a:lvl1pPr>
            <a:lvl2pPr lvl="1">
              <a:spcBef>
                <a:spcPts val="0"/>
              </a:spcBef>
              <a:spcAft>
                <a:spcPts val="0"/>
              </a:spcAft>
              <a:buSzPts val="1800"/>
              <a:buNone/>
              <a:defRPr/>
            </a:lvl2pPr>
            <a:lvl3pPr lvl="2">
              <a:spcBef>
                <a:spcPts val="0"/>
              </a:spcBef>
              <a:spcAft>
                <a:spcPts val="0"/>
              </a:spcAft>
              <a:buSzPts val="1600"/>
              <a:buNone/>
              <a:defRPr/>
            </a:lvl3pPr>
            <a:lvl4pPr lvl="3">
              <a:spcBef>
                <a:spcPts val="0"/>
              </a:spcBef>
              <a:spcAft>
                <a:spcPts val="0"/>
              </a:spcAft>
              <a:buSzPts val="1400"/>
              <a:buNone/>
              <a:defRPr/>
            </a:lvl4pPr>
            <a:lvl5pPr lvl="4">
              <a:spcBef>
                <a:spcPts val="0"/>
              </a:spcBef>
              <a:spcAft>
                <a:spcPts val="0"/>
              </a:spcAft>
              <a:buSzPts val="1200"/>
              <a:buNone/>
              <a:defRPr/>
            </a:lvl5pPr>
            <a:lvl6pPr lvl="5">
              <a:spcBef>
                <a:spcPts val="0"/>
              </a:spcBef>
              <a:spcAft>
                <a:spcPts val="0"/>
              </a:spcAft>
              <a:buSzPts val="1000"/>
              <a:buNone/>
              <a:defRPr/>
            </a:lvl6pPr>
            <a:lvl7pPr lvl="6">
              <a:spcBef>
                <a:spcPts val="0"/>
              </a:spcBef>
              <a:spcAft>
                <a:spcPts val="0"/>
              </a:spcAft>
              <a:buSzPts val="800"/>
              <a:buNone/>
              <a:defRPr/>
            </a:lvl7pPr>
            <a:lvl8pPr lvl="7">
              <a:spcBef>
                <a:spcPts val="0"/>
              </a:spcBef>
              <a:spcAft>
                <a:spcPts val="0"/>
              </a:spcAft>
              <a:buSzPts val="800"/>
              <a:buNone/>
              <a:defRPr/>
            </a:lvl8pPr>
            <a:lvl9pPr lvl="8">
              <a:spcBef>
                <a:spcPts val="0"/>
              </a:spcBef>
              <a:spcAft>
                <a:spcPts val="0"/>
              </a:spcAft>
              <a:buSzPts val="800"/>
              <a:buNone/>
              <a:defRPr/>
            </a:lvl9pPr>
          </a:lstStyle>
          <a:p/>
        </p:txBody>
      </p:sp>
      <p:sp>
        <p:nvSpPr>
          <p:cNvPr id="198" name="Google Shape;198;p26"/>
          <p:cNvSpPr txBox="1"/>
          <p:nvPr>
            <p:ph idx="4" type="subTitle"/>
          </p:nvPr>
        </p:nvSpPr>
        <p:spPr>
          <a:xfrm>
            <a:off x="4121431" y="6365150"/>
            <a:ext cx="7058100" cy="228600"/>
          </a:xfrm>
          <a:prstGeom prst="rect">
            <a:avLst/>
          </a:prstGeom>
        </p:spPr>
        <p:txBody>
          <a:bodyPr anchorCtr="0" anchor="ctr" bIns="0" lIns="0" spcFirstLastPara="1" rIns="0" wrap="square" tIns="0">
            <a:noAutofit/>
          </a:bodyPr>
          <a:lstStyle>
            <a:lvl1pPr lvl="0" algn="r">
              <a:spcBef>
                <a:spcPts val="0"/>
              </a:spcBef>
              <a:spcAft>
                <a:spcPts val="0"/>
              </a:spcAft>
              <a:buClr>
                <a:schemeClr val="accent2"/>
              </a:buClr>
              <a:buSzPts val="900"/>
              <a:buNone/>
              <a:defRPr sz="900">
                <a:solidFill>
                  <a:schemeClr val="accent2"/>
                </a:solidFill>
              </a:defRPr>
            </a:lvl1pPr>
            <a:lvl2pPr lvl="1" algn="r">
              <a:spcBef>
                <a:spcPts val="0"/>
              </a:spcBef>
              <a:spcAft>
                <a:spcPts val="0"/>
              </a:spcAft>
              <a:buSzPts val="1800"/>
              <a:buNone/>
              <a:defRPr/>
            </a:lvl2pPr>
            <a:lvl3pPr lvl="2" algn="r">
              <a:spcBef>
                <a:spcPts val="0"/>
              </a:spcBef>
              <a:spcAft>
                <a:spcPts val="0"/>
              </a:spcAft>
              <a:buSzPts val="1600"/>
              <a:buNone/>
              <a:defRPr/>
            </a:lvl3pPr>
            <a:lvl4pPr lvl="3" algn="r">
              <a:spcBef>
                <a:spcPts val="0"/>
              </a:spcBef>
              <a:spcAft>
                <a:spcPts val="0"/>
              </a:spcAft>
              <a:buSzPts val="1400"/>
              <a:buNone/>
              <a:defRPr/>
            </a:lvl4pPr>
            <a:lvl5pPr lvl="4" algn="r">
              <a:spcBef>
                <a:spcPts val="0"/>
              </a:spcBef>
              <a:spcAft>
                <a:spcPts val="0"/>
              </a:spcAft>
              <a:buSzPts val="1200"/>
              <a:buNone/>
              <a:defRPr/>
            </a:lvl5pPr>
            <a:lvl6pPr lvl="5" algn="r">
              <a:spcBef>
                <a:spcPts val="0"/>
              </a:spcBef>
              <a:spcAft>
                <a:spcPts val="0"/>
              </a:spcAft>
              <a:buSzPts val="1000"/>
              <a:buNone/>
              <a:defRPr/>
            </a:lvl6pPr>
            <a:lvl7pPr lvl="6" algn="r">
              <a:spcBef>
                <a:spcPts val="0"/>
              </a:spcBef>
              <a:spcAft>
                <a:spcPts val="0"/>
              </a:spcAft>
              <a:buSzPts val="800"/>
              <a:buNone/>
              <a:defRPr/>
            </a:lvl7pPr>
            <a:lvl8pPr lvl="7" algn="r">
              <a:spcBef>
                <a:spcPts val="0"/>
              </a:spcBef>
              <a:spcAft>
                <a:spcPts val="0"/>
              </a:spcAft>
              <a:buSzPts val="800"/>
              <a:buNone/>
              <a:defRPr/>
            </a:lvl8pPr>
            <a:lvl9pPr lvl="8" algn="r">
              <a:spcBef>
                <a:spcPts val="0"/>
              </a:spcBef>
              <a:spcAft>
                <a:spcPts val="0"/>
              </a:spcAft>
              <a:buSzPts val="800"/>
              <a:buNone/>
              <a:defRPr/>
            </a:lvl9pPr>
          </a:lstStyle>
          <a:p/>
        </p:txBody>
      </p:sp>
    </p:spTree>
  </p:cSld>
  <p:clrMapOvr>
    <a:masterClrMapping/>
  </p:clrMapOvr>
  <p:extLst>
    <p:ext uri="{DCECCB84-F9BA-43D5-87BE-67443E8EF086}">
      <p15:sldGuideLst>
        <p15:guide id="1" pos="2532">
          <p15:clr>
            <a:schemeClr val="accent3"/>
          </p15:clr>
        </p15:guide>
        <p15:guide id="2" pos="2705">
          <p15:clr>
            <a:schemeClr val="accent3"/>
          </p15:clr>
        </p15:guide>
        <p15:guide id="3" pos="4975">
          <p15:clr>
            <a:schemeClr val="accent3"/>
          </p15:clr>
        </p15:guide>
        <p15:guide id="4" pos="5148">
          <p15:clr>
            <a:schemeClr val="accent3"/>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AGENDA (3 itens)">
  <p:cSld name="Custom Layout_2_1_1_1_1_1_2">
    <p:bg>
      <p:bgPr>
        <a:solidFill>
          <a:schemeClr val="lt1"/>
        </a:solidFill>
      </p:bgPr>
    </p:bg>
    <p:spTree>
      <p:nvGrpSpPr>
        <p:cNvPr id="199" name="Shape 199"/>
        <p:cNvGrpSpPr/>
        <p:nvPr/>
      </p:nvGrpSpPr>
      <p:grpSpPr>
        <a:xfrm>
          <a:off x="0" y="0"/>
          <a:ext cx="0" cy="0"/>
          <a:chOff x="0" y="0"/>
          <a:chExt cx="0" cy="0"/>
        </a:xfrm>
      </p:grpSpPr>
      <p:sp>
        <p:nvSpPr>
          <p:cNvPr id="200" name="Google Shape;200;p27"/>
          <p:cNvSpPr txBox="1"/>
          <p:nvPr/>
        </p:nvSpPr>
        <p:spPr>
          <a:xfrm>
            <a:off x="11074938" y="6206897"/>
            <a:ext cx="731700" cy="524700"/>
          </a:xfrm>
          <a:prstGeom prst="rect">
            <a:avLst/>
          </a:prstGeom>
          <a:noFill/>
          <a:ln>
            <a:noFill/>
          </a:ln>
        </p:spPr>
        <p:txBody>
          <a:bodyPr anchorCtr="0" anchor="ctr" bIns="121900" lIns="121900" spcFirstLastPara="1" rIns="121900" wrap="square" tIns="121900">
            <a:noAutofit/>
          </a:bodyPr>
          <a:lstStyle/>
          <a:p>
            <a:pPr indent="0" lvl="0" marL="0" rtl="0" algn="r">
              <a:spcBef>
                <a:spcPts val="0"/>
              </a:spcBef>
              <a:spcAft>
                <a:spcPts val="0"/>
              </a:spcAft>
              <a:buNone/>
            </a:pPr>
            <a:fld id="{00000000-1234-1234-1234-123412341234}" type="slidenum">
              <a:rPr lang="en-US" sz="900">
                <a:solidFill>
                  <a:schemeClr val="dk1"/>
                </a:solidFill>
              </a:rPr>
              <a:t>‹#›</a:t>
            </a:fld>
            <a:endParaRPr sz="900">
              <a:solidFill>
                <a:schemeClr val="dk1"/>
              </a:solidFill>
            </a:endParaRPr>
          </a:p>
        </p:txBody>
      </p:sp>
      <p:sp>
        <p:nvSpPr>
          <p:cNvPr id="201" name="Google Shape;201;p27"/>
          <p:cNvSpPr txBox="1"/>
          <p:nvPr/>
        </p:nvSpPr>
        <p:spPr>
          <a:xfrm>
            <a:off x="1752780" y="6357487"/>
            <a:ext cx="2759100" cy="230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lang="en-US" sz="900">
                <a:solidFill>
                  <a:schemeClr val="dk1"/>
                </a:solidFill>
              </a:rPr>
              <a:t>|   C</a:t>
            </a:r>
            <a:r>
              <a:rPr b="0" i="0" lang="en-US" sz="900" u="none" cap="none" strike="noStrike">
                <a:solidFill>
                  <a:schemeClr val="dk1"/>
                </a:solidFill>
                <a:latin typeface="Arial"/>
                <a:ea typeface="Arial"/>
                <a:cs typeface="Arial"/>
                <a:sym typeface="Arial"/>
              </a:rPr>
              <a:t>onfidential</a:t>
            </a:r>
            <a:endParaRPr b="0" i="0" sz="900" u="none" cap="none" strike="noStrike">
              <a:solidFill>
                <a:schemeClr val="dk1"/>
              </a:solidFill>
              <a:latin typeface="Arial"/>
              <a:ea typeface="Arial"/>
              <a:cs typeface="Arial"/>
              <a:sym typeface="Arial"/>
            </a:endParaRPr>
          </a:p>
        </p:txBody>
      </p:sp>
      <p:grpSp>
        <p:nvGrpSpPr>
          <p:cNvPr id="202" name="Google Shape;202;p27"/>
          <p:cNvGrpSpPr/>
          <p:nvPr/>
        </p:nvGrpSpPr>
        <p:grpSpPr>
          <a:xfrm>
            <a:off x="491096" y="6406052"/>
            <a:ext cx="1154563" cy="146791"/>
            <a:chOff x="3146659" y="5142869"/>
            <a:chExt cx="1162702" cy="147796"/>
          </a:xfrm>
        </p:grpSpPr>
        <p:sp>
          <p:nvSpPr>
            <p:cNvPr id="203" name="Google Shape;203;p27"/>
            <p:cNvSpPr/>
            <p:nvPr/>
          </p:nvSpPr>
          <p:spPr>
            <a:xfrm>
              <a:off x="3925681" y="5167918"/>
              <a:ext cx="17118" cy="17010"/>
            </a:xfrm>
            <a:custGeom>
              <a:rect b="b" l="l" r="r" t="t"/>
              <a:pathLst>
                <a:path extrusionOk="0" h="21600" w="21600">
                  <a:moveTo>
                    <a:pt x="10840" y="0"/>
                  </a:moveTo>
                  <a:cubicBezTo>
                    <a:pt x="16695" y="0"/>
                    <a:pt x="21600" y="4654"/>
                    <a:pt x="21600" y="10740"/>
                  </a:cubicBezTo>
                  <a:cubicBezTo>
                    <a:pt x="21600" y="16827"/>
                    <a:pt x="16695" y="21600"/>
                    <a:pt x="10840" y="21600"/>
                  </a:cubicBezTo>
                  <a:cubicBezTo>
                    <a:pt x="4985" y="21600"/>
                    <a:pt x="0" y="16946"/>
                    <a:pt x="0" y="10740"/>
                  </a:cubicBezTo>
                  <a:cubicBezTo>
                    <a:pt x="0" y="4535"/>
                    <a:pt x="4945" y="0"/>
                    <a:pt x="10840" y="0"/>
                  </a:cubicBezTo>
                  <a:close/>
                  <a:moveTo>
                    <a:pt x="10840" y="20009"/>
                  </a:moveTo>
                  <a:cubicBezTo>
                    <a:pt x="15824" y="20009"/>
                    <a:pt x="19662" y="16031"/>
                    <a:pt x="19662" y="10740"/>
                  </a:cubicBezTo>
                  <a:cubicBezTo>
                    <a:pt x="19662" y="5450"/>
                    <a:pt x="15824" y="1591"/>
                    <a:pt x="10840" y="1591"/>
                  </a:cubicBezTo>
                  <a:cubicBezTo>
                    <a:pt x="5855" y="1591"/>
                    <a:pt x="1978" y="5569"/>
                    <a:pt x="1978" y="10740"/>
                  </a:cubicBezTo>
                  <a:cubicBezTo>
                    <a:pt x="1978" y="15912"/>
                    <a:pt x="5815" y="20009"/>
                    <a:pt x="10840" y="20009"/>
                  </a:cubicBezTo>
                  <a:close/>
                  <a:moveTo>
                    <a:pt x="6646" y="4455"/>
                  </a:moveTo>
                  <a:lnTo>
                    <a:pt x="11512" y="4455"/>
                  </a:lnTo>
                  <a:cubicBezTo>
                    <a:pt x="14479" y="4455"/>
                    <a:pt x="15903" y="5649"/>
                    <a:pt x="15903" y="8075"/>
                  </a:cubicBezTo>
                  <a:cubicBezTo>
                    <a:pt x="15903" y="10343"/>
                    <a:pt x="14479" y="11297"/>
                    <a:pt x="12580" y="11496"/>
                  </a:cubicBezTo>
                  <a:lnTo>
                    <a:pt x="16180" y="17065"/>
                  </a:lnTo>
                  <a:lnTo>
                    <a:pt x="14084" y="17065"/>
                  </a:lnTo>
                  <a:lnTo>
                    <a:pt x="10681" y="11655"/>
                  </a:lnTo>
                  <a:lnTo>
                    <a:pt x="8624" y="11655"/>
                  </a:lnTo>
                  <a:lnTo>
                    <a:pt x="8624" y="17065"/>
                  </a:lnTo>
                  <a:lnTo>
                    <a:pt x="6686" y="17065"/>
                  </a:lnTo>
                  <a:lnTo>
                    <a:pt x="6686" y="4455"/>
                  </a:lnTo>
                  <a:lnTo>
                    <a:pt x="6646" y="4455"/>
                  </a:lnTo>
                  <a:close/>
                  <a:moveTo>
                    <a:pt x="8585" y="10064"/>
                  </a:moveTo>
                  <a:lnTo>
                    <a:pt x="10642" y="10064"/>
                  </a:lnTo>
                  <a:cubicBezTo>
                    <a:pt x="12343" y="10064"/>
                    <a:pt x="13965" y="9985"/>
                    <a:pt x="13965" y="7996"/>
                  </a:cubicBezTo>
                  <a:cubicBezTo>
                    <a:pt x="13965" y="6325"/>
                    <a:pt x="12541" y="6046"/>
                    <a:pt x="11196" y="6046"/>
                  </a:cubicBezTo>
                  <a:lnTo>
                    <a:pt x="8624" y="6046"/>
                  </a:lnTo>
                  <a:lnTo>
                    <a:pt x="8585" y="10064"/>
                  </a:lnTo>
                  <a:lnTo>
                    <a:pt x="8585" y="10064"/>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04" name="Google Shape;204;p27"/>
            <p:cNvSpPr/>
            <p:nvPr/>
          </p:nvSpPr>
          <p:spPr>
            <a:xfrm>
              <a:off x="3992798" y="5167918"/>
              <a:ext cx="69768" cy="81864"/>
            </a:xfrm>
            <a:custGeom>
              <a:rect b="b" l="l" r="r" t="t"/>
              <a:pathLst>
                <a:path extrusionOk="0" h="21600" w="21600">
                  <a:moveTo>
                    <a:pt x="0" y="0"/>
                  </a:moveTo>
                  <a:lnTo>
                    <a:pt x="9040" y="0"/>
                  </a:lnTo>
                  <a:cubicBezTo>
                    <a:pt x="16974" y="0"/>
                    <a:pt x="21600" y="4126"/>
                    <a:pt x="21600" y="10800"/>
                  </a:cubicBezTo>
                  <a:cubicBezTo>
                    <a:pt x="21600" y="17474"/>
                    <a:pt x="16974" y="21600"/>
                    <a:pt x="9040" y="21600"/>
                  </a:cubicBezTo>
                  <a:lnTo>
                    <a:pt x="0" y="21600"/>
                  </a:lnTo>
                  <a:lnTo>
                    <a:pt x="0" y="0"/>
                  </a:lnTo>
                  <a:lnTo>
                    <a:pt x="0" y="0"/>
                  </a:lnTo>
                  <a:close/>
                  <a:moveTo>
                    <a:pt x="9001" y="18755"/>
                  </a:moveTo>
                  <a:cubicBezTo>
                    <a:pt x="14588" y="18755"/>
                    <a:pt x="17614" y="15844"/>
                    <a:pt x="17614" y="10800"/>
                  </a:cubicBezTo>
                  <a:cubicBezTo>
                    <a:pt x="17614" y="5756"/>
                    <a:pt x="14588" y="2853"/>
                    <a:pt x="9001" y="2853"/>
                  </a:cubicBezTo>
                  <a:lnTo>
                    <a:pt x="3802" y="2853"/>
                  </a:lnTo>
                  <a:lnTo>
                    <a:pt x="3802" y="18755"/>
                  </a:lnTo>
                  <a:lnTo>
                    <a:pt x="9001" y="18755"/>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05" name="Google Shape;205;p27"/>
            <p:cNvSpPr/>
            <p:nvPr/>
          </p:nvSpPr>
          <p:spPr>
            <a:xfrm>
              <a:off x="4071446" y="5168607"/>
              <a:ext cx="14040" cy="81162"/>
            </a:xfrm>
            <a:custGeom>
              <a:rect b="b" l="l" r="r" t="t"/>
              <a:pathLst>
                <a:path extrusionOk="0" h="21600" w="21600">
                  <a:moveTo>
                    <a:pt x="0" y="1867"/>
                  </a:moveTo>
                  <a:cubicBezTo>
                    <a:pt x="0" y="859"/>
                    <a:pt x="4773" y="0"/>
                    <a:pt x="10800" y="0"/>
                  </a:cubicBezTo>
                  <a:cubicBezTo>
                    <a:pt x="16827" y="0"/>
                    <a:pt x="21600" y="825"/>
                    <a:pt x="21600" y="1867"/>
                  </a:cubicBezTo>
                  <a:cubicBezTo>
                    <a:pt x="21600" y="2909"/>
                    <a:pt x="16827" y="3735"/>
                    <a:pt x="10800" y="3735"/>
                  </a:cubicBezTo>
                  <a:cubicBezTo>
                    <a:pt x="4773" y="3735"/>
                    <a:pt x="0" y="2909"/>
                    <a:pt x="0" y="1867"/>
                  </a:cubicBezTo>
                  <a:close/>
                  <a:moveTo>
                    <a:pt x="1929" y="5811"/>
                  </a:moveTo>
                  <a:lnTo>
                    <a:pt x="19623" y="5811"/>
                  </a:lnTo>
                  <a:lnTo>
                    <a:pt x="19623" y="21600"/>
                  </a:lnTo>
                  <a:lnTo>
                    <a:pt x="1929" y="21600"/>
                  </a:lnTo>
                  <a:cubicBezTo>
                    <a:pt x="1929" y="21600"/>
                    <a:pt x="1929" y="5811"/>
                    <a:pt x="1929" y="5811"/>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06" name="Google Shape;206;p27"/>
            <p:cNvSpPr/>
            <p:nvPr/>
          </p:nvSpPr>
          <p:spPr>
            <a:xfrm>
              <a:off x="4094320" y="5189099"/>
              <a:ext cx="57834" cy="84618"/>
            </a:xfrm>
            <a:custGeom>
              <a:rect b="b" l="l" r="r" t="t"/>
              <a:pathLst>
                <a:path extrusionOk="0" h="21600" w="21600">
                  <a:moveTo>
                    <a:pt x="1252" y="16546"/>
                  </a:moveTo>
                  <a:lnTo>
                    <a:pt x="5546" y="16546"/>
                  </a:lnTo>
                  <a:cubicBezTo>
                    <a:pt x="5886" y="18337"/>
                    <a:pt x="7828" y="19217"/>
                    <a:pt x="11081" y="19217"/>
                  </a:cubicBezTo>
                  <a:cubicBezTo>
                    <a:pt x="15118" y="19217"/>
                    <a:pt x="17306" y="17777"/>
                    <a:pt x="17306" y="14994"/>
                  </a:cubicBezTo>
                  <a:lnTo>
                    <a:pt x="17306" y="13323"/>
                  </a:lnTo>
                  <a:cubicBezTo>
                    <a:pt x="15714" y="14819"/>
                    <a:pt x="13316" y="15674"/>
                    <a:pt x="10180" y="15674"/>
                  </a:cubicBezTo>
                  <a:cubicBezTo>
                    <a:pt x="4037" y="15674"/>
                    <a:pt x="0" y="12563"/>
                    <a:pt x="0" y="7837"/>
                  </a:cubicBezTo>
                  <a:cubicBezTo>
                    <a:pt x="0" y="3111"/>
                    <a:pt x="3990" y="0"/>
                    <a:pt x="10133" y="0"/>
                  </a:cubicBezTo>
                  <a:cubicBezTo>
                    <a:pt x="13398" y="0"/>
                    <a:pt x="15890" y="936"/>
                    <a:pt x="17481" y="2495"/>
                  </a:cubicBezTo>
                  <a:lnTo>
                    <a:pt x="17481" y="352"/>
                  </a:lnTo>
                  <a:lnTo>
                    <a:pt x="21600" y="352"/>
                  </a:lnTo>
                  <a:lnTo>
                    <a:pt x="21600" y="14938"/>
                  </a:lnTo>
                  <a:cubicBezTo>
                    <a:pt x="21600" y="18897"/>
                    <a:pt x="18125" y="21600"/>
                    <a:pt x="11034" y="21600"/>
                  </a:cubicBezTo>
                  <a:cubicBezTo>
                    <a:pt x="5020" y="21600"/>
                    <a:pt x="1673" y="19577"/>
                    <a:pt x="1240" y="16554"/>
                  </a:cubicBezTo>
                  <a:lnTo>
                    <a:pt x="1252" y="16546"/>
                  </a:lnTo>
                  <a:close/>
                  <a:moveTo>
                    <a:pt x="17434" y="7829"/>
                  </a:moveTo>
                  <a:cubicBezTo>
                    <a:pt x="17434" y="4454"/>
                    <a:pt x="14895" y="2519"/>
                    <a:pt x="10952" y="2519"/>
                  </a:cubicBezTo>
                  <a:cubicBezTo>
                    <a:pt x="7009" y="2519"/>
                    <a:pt x="4470" y="4574"/>
                    <a:pt x="4470" y="7829"/>
                  </a:cubicBezTo>
                  <a:cubicBezTo>
                    <a:pt x="4470" y="11084"/>
                    <a:pt x="7009" y="13139"/>
                    <a:pt x="10952" y="13139"/>
                  </a:cubicBezTo>
                  <a:cubicBezTo>
                    <a:pt x="14895" y="13139"/>
                    <a:pt x="17434" y="11204"/>
                    <a:pt x="17434" y="7829"/>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07" name="Google Shape;207;p27"/>
            <p:cNvSpPr/>
            <p:nvPr/>
          </p:nvSpPr>
          <p:spPr>
            <a:xfrm>
              <a:off x="4163913" y="5168607"/>
              <a:ext cx="14040" cy="81162"/>
            </a:xfrm>
            <a:custGeom>
              <a:rect b="b" l="l" r="r" t="t"/>
              <a:pathLst>
                <a:path extrusionOk="0" h="21600" w="21600">
                  <a:moveTo>
                    <a:pt x="0" y="1867"/>
                  </a:moveTo>
                  <a:cubicBezTo>
                    <a:pt x="0" y="859"/>
                    <a:pt x="4773" y="0"/>
                    <a:pt x="10800" y="0"/>
                  </a:cubicBezTo>
                  <a:cubicBezTo>
                    <a:pt x="16827" y="0"/>
                    <a:pt x="21600" y="825"/>
                    <a:pt x="21600" y="1867"/>
                  </a:cubicBezTo>
                  <a:cubicBezTo>
                    <a:pt x="21600" y="2909"/>
                    <a:pt x="16827" y="3735"/>
                    <a:pt x="10800" y="3735"/>
                  </a:cubicBezTo>
                  <a:cubicBezTo>
                    <a:pt x="4773" y="3735"/>
                    <a:pt x="0" y="2909"/>
                    <a:pt x="0" y="1867"/>
                  </a:cubicBezTo>
                  <a:close/>
                  <a:moveTo>
                    <a:pt x="1929" y="5811"/>
                  </a:moveTo>
                  <a:lnTo>
                    <a:pt x="19623" y="5811"/>
                  </a:lnTo>
                  <a:lnTo>
                    <a:pt x="19623" y="21600"/>
                  </a:lnTo>
                  <a:lnTo>
                    <a:pt x="1929" y="21600"/>
                  </a:lnTo>
                  <a:cubicBezTo>
                    <a:pt x="1929" y="21600"/>
                    <a:pt x="1929" y="5811"/>
                    <a:pt x="1929" y="5811"/>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08" name="Google Shape;208;p27"/>
            <p:cNvSpPr/>
            <p:nvPr/>
          </p:nvSpPr>
          <p:spPr>
            <a:xfrm>
              <a:off x="4184718" y="5173432"/>
              <a:ext cx="33048" cy="76734"/>
            </a:xfrm>
            <a:custGeom>
              <a:rect b="b" l="l" r="r" t="t"/>
              <a:pathLst>
                <a:path extrusionOk="0" h="21600" w="21600">
                  <a:moveTo>
                    <a:pt x="6250" y="17772"/>
                  </a:moveTo>
                  <a:lnTo>
                    <a:pt x="6250" y="7444"/>
                  </a:lnTo>
                  <a:lnTo>
                    <a:pt x="0" y="7444"/>
                  </a:lnTo>
                  <a:lnTo>
                    <a:pt x="0" y="4789"/>
                  </a:lnTo>
                  <a:lnTo>
                    <a:pt x="6250" y="4789"/>
                  </a:lnTo>
                  <a:lnTo>
                    <a:pt x="6250" y="0"/>
                  </a:lnTo>
                  <a:lnTo>
                    <a:pt x="13772" y="0"/>
                  </a:lnTo>
                  <a:lnTo>
                    <a:pt x="13772" y="4789"/>
                  </a:lnTo>
                  <a:lnTo>
                    <a:pt x="21600" y="4789"/>
                  </a:lnTo>
                  <a:lnTo>
                    <a:pt x="21600" y="7444"/>
                  </a:lnTo>
                  <a:lnTo>
                    <a:pt x="13772" y="7444"/>
                  </a:lnTo>
                  <a:lnTo>
                    <a:pt x="13772" y="17481"/>
                  </a:lnTo>
                  <a:cubicBezTo>
                    <a:pt x="13772" y="18451"/>
                    <a:pt x="14899" y="18910"/>
                    <a:pt x="18219" y="18910"/>
                  </a:cubicBezTo>
                  <a:lnTo>
                    <a:pt x="21600" y="18910"/>
                  </a:lnTo>
                  <a:lnTo>
                    <a:pt x="21600" y="21503"/>
                  </a:lnTo>
                  <a:cubicBezTo>
                    <a:pt x="19940" y="21565"/>
                    <a:pt x="18362" y="21600"/>
                    <a:pt x="17009" y="21600"/>
                  </a:cubicBezTo>
                  <a:cubicBezTo>
                    <a:pt x="10021" y="21600"/>
                    <a:pt x="6250" y="20568"/>
                    <a:pt x="6250" y="17772"/>
                  </a:cubicBezTo>
                  <a:lnTo>
                    <a:pt x="6250" y="17772"/>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09" name="Google Shape;209;p27"/>
            <p:cNvSpPr/>
            <p:nvPr/>
          </p:nvSpPr>
          <p:spPr>
            <a:xfrm>
              <a:off x="4223134" y="5189068"/>
              <a:ext cx="57672" cy="62100"/>
            </a:xfrm>
            <a:custGeom>
              <a:rect b="b" l="l" r="r" t="t"/>
              <a:pathLst>
                <a:path extrusionOk="0" h="21600" w="21600">
                  <a:moveTo>
                    <a:pt x="15159" y="18320"/>
                  </a:moveTo>
                  <a:cubicBezTo>
                    <a:pt x="13657" y="20477"/>
                    <a:pt x="11158" y="21600"/>
                    <a:pt x="7920" y="21600"/>
                  </a:cubicBezTo>
                  <a:cubicBezTo>
                    <a:pt x="3144" y="21600"/>
                    <a:pt x="0" y="19442"/>
                    <a:pt x="0" y="15475"/>
                  </a:cubicBezTo>
                  <a:cubicBezTo>
                    <a:pt x="0" y="12151"/>
                    <a:pt x="2147" y="9634"/>
                    <a:pt x="8354" y="9078"/>
                  </a:cubicBezTo>
                  <a:lnTo>
                    <a:pt x="11627" y="8762"/>
                  </a:lnTo>
                  <a:cubicBezTo>
                    <a:pt x="13774" y="8522"/>
                    <a:pt x="14948" y="7847"/>
                    <a:pt x="14948" y="6168"/>
                  </a:cubicBezTo>
                  <a:cubicBezTo>
                    <a:pt x="14948" y="4250"/>
                    <a:pt x="13868" y="3204"/>
                    <a:pt x="10383" y="3204"/>
                  </a:cubicBezTo>
                  <a:cubicBezTo>
                    <a:pt x="6899" y="3204"/>
                    <a:pt x="5432" y="4119"/>
                    <a:pt x="5221" y="6920"/>
                  </a:cubicBezTo>
                  <a:lnTo>
                    <a:pt x="962" y="6920"/>
                  </a:lnTo>
                  <a:cubicBezTo>
                    <a:pt x="1220" y="2757"/>
                    <a:pt x="3719" y="0"/>
                    <a:pt x="10395" y="0"/>
                  </a:cubicBezTo>
                  <a:cubicBezTo>
                    <a:pt x="17071" y="0"/>
                    <a:pt x="19183" y="2485"/>
                    <a:pt x="19183" y="6081"/>
                  </a:cubicBezTo>
                  <a:lnTo>
                    <a:pt x="19183" y="17001"/>
                  </a:lnTo>
                  <a:cubicBezTo>
                    <a:pt x="19183" y="17644"/>
                    <a:pt x="19523" y="18036"/>
                    <a:pt x="20392" y="18036"/>
                  </a:cubicBezTo>
                  <a:lnTo>
                    <a:pt x="21600" y="18036"/>
                  </a:lnTo>
                  <a:lnTo>
                    <a:pt x="21600" y="21120"/>
                  </a:lnTo>
                  <a:cubicBezTo>
                    <a:pt x="20955" y="21197"/>
                    <a:pt x="20180" y="21240"/>
                    <a:pt x="19488" y="21240"/>
                  </a:cubicBezTo>
                  <a:cubicBezTo>
                    <a:pt x="16731" y="21240"/>
                    <a:pt x="15487" y="20325"/>
                    <a:pt x="15182" y="18320"/>
                  </a:cubicBezTo>
                  <a:lnTo>
                    <a:pt x="15159" y="18320"/>
                  </a:lnTo>
                  <a:close/>
                  <a:moveTo>
                    <a:pt x="8577" y="18483"/>
                  </a:moveTo>
                  <a:cubicBezTo>
                    <a:pt x="11721" y="18483"/>
                    <a:pt x="14948" y="16848"/>
                    <a:pt x="14948" y="12969"/>
                  </a:cubicBezTo>
                  <a:lnTo>
                    <a:pt x="14948" y="10811"/>
                  </a:lnTo>
                  <a:cubicBezTo>
                    <a:pt x="14302" y="11290"/>
                    <a:pt x="13399" y="11530"/>
                    <a:pt x="12190" y="11650"/>
                  </a:cubicBezTo>
                  <a:lnTo>
                    <a:pt x="9093" y="11966"/>
                  </a:lnTo>
                  <a:cubicBezTo>
                    <a:pt x="5514" y="12369"/>
                    <a:pt x="4447" y="13525"/>
                    <a:pt x="4447" y="15366"/>
                  </a:cubicBezTo>
                  <a:cubicBezTo>
                    <a:pt x="4447" y="17208"/>
                    <a:pt x="5784" y="18483"/>
                    <a:pt x="8577" y="18483"/>
                  </a:cubicBezTo>
                  <a:lnTo>
                    <a:pt x="8577" y="18483"/>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10" name="Google Shape;210;p27"/>
            <p:cNvSpPr/>
            <p:nvPr/>
          </p:nvSpPr>
          <p:spPr>
            <a:xfrm>
              <a:off x="4287869" y="5167918"/>
              <a:ext cx="21492" cy="82242"/>
            </a:xfrm>
            <a:custGeom>
              <a:rect b="b" l="l" r="r" t="t"/>
              <a:pathLst>
                <a:path extrusionOk="0" h="21600" w="21600">
                  <a:moveTo>
                    <a:pt x="0" y="18029"/>
                  </a:moveTo>
                  <a:lnTo>
                    <a:pt x="0" y="0"/>
                  </a:lnTo>
                  <a:lnTo>
                    <a:pt x="11556" y="0"/>
                  </a:lnTo>
                  <a:lnTo>
                    <a:pt x="11556" y="17757"/>
                  </a:lnTo>
                  <a:cubicBezTo>
                    <a:pt x="11556" y="18662"/>
                    <a:pt x="13067" y="19090"/>
                    <a:pt x="17318" y="19090"/>
                  </a:cubicBezTo>
                  <a:lnTo>
                    <a:pt x="21600" y="19090"/>
                  </a:lnTo>
                  <a:lnTo>
                    <a:pt x="21600" y="21509"/>
                  </a:lnTo>
                  <a:cubicBezTo>
                    <a:pt x="19301" y="21567"/>
                    <a:pt x="16971" y="21600"/>
                    <a:pt x="15145" y="21600"/>
                  </a:cubicBezTo>
                  <a:cubicBezTo>
                    <a:pt x="5321" y="21600"/>
                    <a:pt x="0" y="20637"/>
                    <a:pt x="0" y="18029"/>
                  </a:cubicBezTo>
                  <a:lnTo>
                    <a:pt x="0" y="18029"/>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11" name="Google Shape;211;p27"/>
            <p:cNvSpPr/>
            <p:nvPr/>
          </p:nvSpPr>
          <p:spPr>
            <a:xfrm>
              <a:off x="3550897" y="5167886"/>
              <a:ext cx="56754" cy="81864"/>
            </a:xfrm>
            <a:custGeom>
              <a:rect b="b" l="l" r="r" t="t"/>
              <a:pathLst>
                <a:path extrusionOk="0" h="21600" w="21600">
                  <a:moveTo>
                    <a:pt x="21600" y="4199"/>
                  </a:moveTo>
                  <a:lnTo>
                    <a:pt x="21600" y="0"/>
                  </a:lnTo>
                  <a:lnTo>
                    <a:pt x="0" y="0"/>
                  </a:lnTo>
                  <a:lnTo>
                    <a:pt x="0" y="21600"/>
                  </a:lnTo>
                  <a:lnTo>
                    <a:pt x="21600" y="21600"/>
                  </a:lnTo>
                  <a:lnTo>
                    <a:pt x="21600" y="17219"/>
                  </a:lnTo>
                  <a:lnTo>
                    <a:pt x="8755" y="17219"/>
                  </a:lnTo>
                  <a:lnTo>
                    <a:pt x="8755" y="12433"/>
                  </a:lnTo>
                  <a:lnTo>
                    <a:pt x="19441" y="12433"/>
                  </a:lnTo>
                  <a:lnTo>
                    <a:pt x="19441" y="8233"/>
                  </a:lnTo>
                  <a:lnTo>
                    <a:pt x="8755" y="8233"/>
                  </a:lnTo>
                  <a:lnTo>
                    <a:pt x="8755" y="4199"/>
                  </a:lnTo>
                  <a:lnTo>
                    <a:pt x="21600" y="4199"/>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12" name="Google Shape;212;p27"/>
            <p:cNvSpPr/>
            <p:nvPr/>
          </p:nvSpPr>
          <p:spPr>
            <a:xfrm>
              <a:off x="3649035" y="5167886"/>
              <a:ext cx="58752" cy="81864"/>
            </a:xfrm>
            <a:custGeom>
              <a:rect b="b" l="l" r="r" t="t"/>
              <a:pathLst>
                <a:path extrusionOk="0" h="21600" w="21600">
                  <a:moveTo>
                    <a:pt x="21600" y="17335"/>
                  </a:moveTo>
                  <a:lnTo>
                    <a:pt x="8559" y="17335"/>
                  </a:lnTo>
                  <a:lnTo>
                    <a:pt x="8559" y="0"/>
                  </a:lnTo>
                  <a:lnTo>
                    <a:pt x="0" y="0"/>
                  </a:lnTo>
                  <a:lnTo>
                    <a:pt x="0" y="21600"/>
                  </a:lnTo>
                  <a:lnTo>
                    <a:pt x="21600" y="21600"/>
                  </a:lnTo>
                  <a:lnTo>
                    <a:pt x="21600" y="17335"/>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13" name="Google Shape;213;p27"/>
            <p:cNvSpPr/>
            <p:nvPr/>
          </p:nvSpPr>
          <p:spPr>
            <a:xfrm>
              <a:off x="3846438" y="5165505"/>
              <a:ext cx="74898" cy="85968"/>
            </a:xfrm>
            <a:custGeom>
              <a:rect b="b" l="l" r="r" t="t"/>
              <a:pathLst>
                <a:path extrusionOk="0" h="21600" w="21600">
                  <a:moveTo>
                    <a:pt x="14054" y="8438"/>
                  </a:moveTo>
                  <a:cubicBezTo>
                    <a:pt x="9526" y="7549"/>
                    <a:pt x="7944" y="7447"/>
                    <a:pt x="7944" y="5880"/>
                  </a:cubicBezTo>
                  <a:cubicBezTo>
                    <a:pt x="7944" y="4424"/>
                    <a:pt x="10185" y="3967"/>
                    <a:pt x="11478" y="3967"/>
                  </a:cubicBezTo>
                  <a:cubicBezTo>
                    <a:pt x="13575" y="3967"/>
                    <a:pt x="16033" y="4392"/>
                    <a:pt x="18536" y="5518"/>
                  </a:cubicBezTo>
                  <a:lnTo>
                    <a:pt x="20362" y="1732"/>
                  </a:lnTo>
                  <a:cubicBezTo>
                    <a:pt x="17795" y="504"/>
                    <a:pt x="14487" y="0"/>
                    <a:pt x="11306" y="0"/>
                  </a:cubicBezTo>
                  <a:cubicBezTo>
                    <a:pt x="5061" y="0"/>
                    <a:pt x="868" y="2204"/>
                    <a:pt x="696" y="6510"/>
                  </a:cubicBezTo>
                  <a:cubicBezTo>
                    <a:pt x="515" y="10430"/>
                    <a:pt x="4175" y="11902"/>
                    <a:pt x="7546" y="12508"/>
                  </a:cubicBezTo>
                  <a:cubicBezTo>
                    <a:pt x="10791" y="13091"/>
                    <a:pt x="14081" y="13594"/>
                    <a:pt x="14153" y="15271"/>
                  </a:cubicBezTo>
                  <a:cubicBezTo>
                    <a:pt x="14216" y="16822"/>
                    <a:pt x="12617" y="17483"/>
                    <a:pt x="9598" y="17483"/>
                  </a:cubicBezTo>
                  <a:cubicBezTo>
                    <a:pt x="6805" y="17483"/>
                    <a:pt x="4203" y="16704"/>
                    <a:pt x="1545" y="15736"/>
                  </a:cubicBezTo>
                  <a:lnTo>
                    <a:pt x="0" y="19845"/>
                  </a:lnTo>
                  <a:cubicBezTo>
                    <a:pt x="3046" y="20978"/>
                    <a:pt x="6146" y="21600"/>
                    <a:pt x="9345" y="21600"/>
                  </a:cubicBezTo>
                  <a:cubicBezTo>
                    <a:pt x="13782" y="21600"/>
                    <a:pt x="17018" y="21002"/>
                    <a:pt x="19404" y="19050"/>
                  </a:cubicBezTo>
                  <a:cubicBezTo>
                    <a:pt x="21058" y="17711"/>
                    <a:pt x="21600" y="16098"/>
                    <a:pt x="21600" y="14555"/>
                  </a:cubicBezTo>
                  <a:cubicBezTo>
                    <a:pt x="21591" y="11296"/>
                    <a:pt x="19268" y="9462"/>
                    <a:pt x="14054" y="8438"/>
                  </a:cubicBez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14" name="Google Shape;214;p27"/>
            <p:cNvSpPr/>
            <p:nvPr/>
          </p:nvSpPr>
          <p:spPr>
            <a:xfrm>
              <a:off x="3446493" y="5167886"/>
              <a:ext cx="71388" cy="81864"/>
            </a:xfrm>
            <a:custGeom>
              <a:rect b="b" l="l" r="r" t="t"/>
              <a:pathLst>
                <a:path extrusionOk="0" h="21600" w="21600">
                  <a:moveTo>
                    <a:pt x="21600" y="4257"/>
                  </a:moveTo>
                  <a:lnTo>
                    <a:pt x="21600" y="0"/>
                  </a:lnTo>
                  <a:lnTo>
                    <a:pt x="0" y="0"/>
                  </a:lnTo>
                  <a:lnTo>
                    <a:pt x="0" y="4257"/>
                  </a:lnTo>
                  <a:lnTo>
                    <a:pt x="7298" y="4257"/>
                  </a:lnTo>
                  <a:lnTo>
                    <a:pt x="7298" y="21600"/>
                  </a:lnTo>
                  <a:lnTo>
                    <a:pt x="14293" y="21600"/>
                  </a:lnTo>
                  <a:lnTo>
                    <a:pt x="14293" y="4257"/>
                  </a:lnTo>
                  <a:lnTo>
                    <a:pt x="21600" y="4257"/>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15" name="Google Shape;215;p27"/>
            <p:cNvSpPr/>
            <p:nvPr/>
          </p:nvSpPr>
          <p:spPr>
            <a:xfrm>
              <a:off x="3736331" y="5167886"/>
              <a:ext cx="74844" cy="83322"/>
            </a:xfrm>
            <a:custGeom>
              <a:rect b="b" l="l" r="r" t="t"/>
              <a:pathLst>
                <a:path extrusionOk="0" h="21600" w="21600">
                  <a:moveTo>
                    <a:pt x="14671" y="0"/>
                  </a:moveTo>
                  <a:lnTo>
                    <a:pt x="14671" y="13480"/>
                  </a:lnTo>
                  <a:cubicBezTo>
                    <a:pt x="14671" y="14535"/>
                    <a:pt x="14671" y="14828"/>
                    <a:pt x="14599" y="15242"/>
                  </a:cubicBezTo>
                  <a:cubicBezTo>
                    <a:pt x="14391" y="16525"/>
                    <a:pt x="12998" y="17272"/>
                    <a:pt x="10782" y="17296"/>
                  </a:cubicBezTo>
                  <a:cubicBezTo>
                    <a:pt x="9145" y="17272"/>
                    <a:pt x="7942" y="16842"/>
                    <a:pt x="7381" y="16070"/>
                  </a:cubicBezTo>
                  <a:cubicBezTo>
                    <a:pt x="7101" y="15672"/>
                    <a:pt x="6965" y="14966"/>
                    <a:pt x="6965" y="13829"/>
                  </a:cubicBezTo>
                  <a:lnTo>
                    <a:pt x="6965" y="0"/>
                  </a:lnTo>
                  <a:lnTo>
                    <a:pt x="0" y="0"/>
                  </a:lnTo>
                  <a:lnTo>
                    <a:pt x="0" y="14625"/>
                  </a:lnTo>
                  <a:cubicBezTo>
                    <a:pt x="0" y="16655"/>
                    <a:pt x="298" y="17564"/>
                    <a:pt x="1321" y="18717"/>
                  </a:cubicBezTo>
                  <a:cubicBezTo>
                    <a:pt x="3003" y="20609"/>
                    <a:pt x="6277" y="21600"/>
                    <a:pt x="10800" y="21600"/>
                  </a:cubicBezTo>
                  <a:cubicBezTo>
                    <a:pt x="10845" y="21600"/>
                    <a:pt x="10899" y="21600"/>
                    <a:pt x="10945" y="21600"/>
                  </a:cubicBezTo>
                  <a:cubicBezTo>
                    <a:pt x="10972" y="21600"/>
                    <a:pt x="11008" y="21600"/>
                    <a:pt x="11044" y="21600"/>
                  </a:cubicBezTo>
                  <a:cubicBezTo>
                    <a:pt x="17086" y="21600"/>
                    <a:pt x="20207" y="19481"/>
                    <a:pt x="21112" y="17499"/>
                  </a:cubicBezTo>
                  <a:cubicBezTo>
                    <a:pt x="21564" y="16541"/>
                    <a:pt x="21600" y="16086"/>
                    <a:pt x="21600" y="14146"/>
                  </a:cubicBezTo>
                  <a:lnTo>
                    <a:pt x="21600" y="0"/>
                  </a:lnTo>
                  <a:lnTo>
                    <a:pt x="14671" y="0"/>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16" name="Google Shape;216;p27"/>
            <p:cNvSpPr/>
            <p:nvPr/>
          </p:nvSpPr>
          <p:spPr>
            <a:xfrm>
              <a:off x="3322097" y="5145433"/>
              <a:ext cx="136300" cy="36374"/>
            </a:xfrm>
            <a:custGeom>
              <a:rect b="b" l="l" r="r" t="t"/>
              <a:pathLst>
                <a:path extrusionOk="0" h="21555" w="21592">
                  <a:moveTo>
                    <a:pt x="21431" y="11"/>
                  </a:moveTo>
                  <a:lnTo>
                    <a:pt x="0" y="15969"/>
                  </a:lnTo>
                  <a:lnTo>
                    <a:pt x="0" y="21555"/>
                  </a:lnTo>
                  <a:lnTo>
                    <a:pt x="69" y="21481"/>
                  </a:lnTo>
                  <a:cubicBezTo>
                    <a:pt x="14230" y="8621"/>
                    <a:pt x="21431" y="883"/>
                    <a:pt x="21491" y="827"/>
                  </a:cubicBezTo>
                  <a:cubicBezTo>
                    <a:pt x="21570" y="753"/>
                    <a:pt x="21600" y="512"/>
                    <a:pt x="21590" y="326"/>
                  </a:cubicBezTo>
                  <a:cubicBezTo>
                    <a:pt x="21575" y="122"/>
                    <a:pt x="21516" y="-45"/>
                    <a:pt x="21431" y="11"/>
                  </a:cubicBez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1" i="0" sz="1400" u="none" cap="none" strike="noStrike">
                <a:solidFill>
                  <a:schemeClr val="accent1"/>
                </a:solidFill>
                <a:latin typeface="Arial"/>
                <a:ea typeface="Arial"/>
                <a:cs typeface="Arial"/>
                <a:sym typeface="Arial"/>
              </a:endParaRPr>
            </a:p>
          </p:txBody>
        </p:sp>
        <p:sp>
          <p:nvSpPr>
            <p:cNvPr id="217" name="Google Shape;217;p27"/>
            <p:cNvSpPr/>
            <p:nvPr/>
          </p:nvSpPr>
          <p:spPr>
            <a:xfrm>
              <a:off x="3146659" y="5142869"/>
              <a:ext cx="245254" cy="147796"/>
            </a:xfrm>
            <a:custGeom>
              <a:rect b="b" l="l" r="r" t="t"/>
              <a:pathLst>
                <a:path extrusionOk="0" h="21584" w="21594">
                  <a:moveTo>
                    <a:pt x="17357" y="1476"/>
                  </a:moveTo>
                  <a:cubicBezTo>
                    <a:pt x="17542" y="1279"/>
                    <a:pt x="17594" y="1403"/>
                    <a:pt x="17539" y="1622"/>
                  </a:cubicBezTo>
                  <a:cubicBezTo>
                    <a:pt x="17451" y="1975"/>
                    <a:pt x="17048" y="4116"/>
                    <a:pt x="14050" y="8198"/>
                  </a:cubicBezTo>
                  <a:cubicBezTo>
                    <a:pt x="13266" y="9260"/>
                    <a:pt x="12712" y="9860"/>
                    <a:pt x="11583" y="10967"/>
                  </a:cubicBezTo>
                  <a:cubicBezTo>
                    <a:pt x="13432" y="6679"/>
                    <a:pt x="16124" y="2808"/>
                    <a:pt x="17357" y="1476"/>
                  </a:cubicBezTo>
                  <a:moveTo>
                    <a:pt x="17669" y="2"/>
                  </a:moveTo>
                  <a:cubicBezTo>
                    <a:pt x="17090" y="57"/>
                    <a:pt x="16017" y="1480"/>
                    <a:pt x="15429" y="2327"/>
                  </a:cubicBezTo>
                  <a:cubicBezTo>
                    <a:pt x="13084" y="5691"/>
                    <a:pt x="11343" y="8784"/>
                    <a:pt x="10074" y="12020"/>
                  </a:cubicBezTo>
                  <a:cubicBezTo>
                    <a:pt x="7432" y="14367"/>
                    <a:pt x="4066" y="16779"/>
                    <a:pt x="720" y="18664"/>
                  </a:cubicBezTo>
                  <a:lnTo>
                    <a:pt x="643" y="18710"/>
                  </a:lnTo>
                  <a:lnTo>
                    <a:pt x="0" y="21584"/>
                  </a:lnTo>
                  <a:lnTo>
                    <a:pt x="367" y="21346"/>
                  </a:lnTo>
                  <a:cubicBezTo>
                    <a:pt x="2494" y="20001"/>
                    <a:pt x="6044" y="17475"/>
                    <a:pt x="9263" y="14669"/>
                  </a:cubicBezTo>
                  <a:cubicBezTo>
                    <a:pt x="9081" y="15470"/>
                    <a:pt x="8990" y="16207"/>
                    <a:pt x="8990" y="16880"/>
                  </a:cubicBezTo>
                  <a:cubicBezTo>
                    <a:pt x="8990" y="17383"/>
                    <a:pt x="9040" y="17845"/>
                    <a:pt x="9142" y="18271"/>
                  </a:cubicBezTo>
                  <a:cubicBezTo>
                    <a:pt x="9343" y="19113"/>
                    <a:pt x="9743" y="19753"/>
                    <a:pt x="10295" y="20120"/>
                  </a:cubicBezTo>
                  <a:cubicBezTo>
                    <a:pt x="11120" y="20664"/>
                    <a:pt x="12243" y="20678"/>
                    <a:pt x="13526" y="20033"/>
                  </a:cubicBezTo>
                  <a:cubicBezTo>
                    <a:pt x="16800" y="18385"/>
                    <a:pt x="20687" y="13328"/>
                    <a:pt x="21534" y="12322"/>
                  </a:cubicBezTo>
                  <a:lnTo>
                    <a:pt x="21564" y="12285"/>
                  </a:lnTo>
                  <a:cubicBezTo>
                    <a:pt x="21597" y="12244"/>
                    <a:pt x="21600" y="12184"/>
                    <a:pt x="21586" y="12143"/>
                  </a:cubicBezTo>
                  <a:cubicBezTo>
                    <a:pt x="21567" y="12097"/>
                    <a:pt x="21528" y="12084"/>
                    <a:pt x="21498" y="12116"/>
                  </a:cubicBezTo>
                  <a:lnTo>
                    <a:pt x="21498" y="12116"/>
                  </a:lnTo>
                  <a:lnTo>
                    <a:pt x="21498" y="12116"/>
                  </a:lnTo>
                  <a:lnTo>
                    <a:pt x="21457" y="12157"/>
                  </a:lnTo>
                  <a:cubicBezTo>
                    <a:pt x="20549" y="13058"/>
                    <a:pt x="16138" y="17401"/>
                    <a:pt x="13269" y="18678"/>
                  </a:cubicBezTo>
                  <a:cubicBezTo>
                    <a:pt x="11810" y="19328"/>
                    <a:pt x="10695" y="18971"/>
                    <a:pt x="10276" y="17996"/>
                  </a:cubicBezTo>
                  <a:cubicBezTo>
                    <a:pt x="10130" y="17662"/>
                    <a:pt x="10061" y="17241"/>
                    <a:pt x="10061" y="16751"/>
                  </a:cubicBezTo>
                  <a:cubicBezTo>
                    <a:pt x="10061" y="15795"/>
                    <a:pt x="10331" y="14573"/>
                    <a:pt x="10858" y="13219"/>
                  </a:cubicBezTo>
                  <a:cubicBezTo>
                    <a:pt x="11341" y="12761"/>
                    <a:pt x="11790" y="12317"/>
                    <a:pt x="12196" y="11896"/>
                  </a:cubicBezTo>
                  <a:cubicBezTo>
                    <a:pt x="14993" y="9288"/>
                    <a:pt x="18218" y="4217"/>
                    <a:pt x="18353" y="1123"/>
                  </a:cubicBezTo>
                  <a:cubicBezTo>
                    <a:pt x="18353" y="1101"/>
                    <a:pt x="18353" y="1078"/>
                    <a:pt x="18353" y="1055"/>
                  </a:cubicBezTo>
                  <a:cubicBezTo>
                    <a:pt x="18353" y="789"/>
                    <a:pt x="18284" y="515"/>
                    <a:pt x="18160" y="309"/>
                  </a:cubicBezTo>
                  <a:cubicBezTo>
                    <a:pt x="18030" y="94"/>
                    <a:pt x="17857" y="-16"/>
                    <a:pt x="17669" y="2"/>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18" name="Google Shape;218;p27"/>
            <p:cNvSpPr/>
            <p:nvPr/>
          </p:nvSpPr>
          <p:spPr>
            <a:xfrm>
              <a:off x="3173763" y="5172336"/>
              <a:ext cx="148554" cy="45576"/>
            </a:xfrm>
            <a:custGeom>
              <a:rect b="b" l="l" r="r" t="t"/>
              <a:pathLst>
                <a:path extrusionOk="0" h="21600" w="21600">
                  <a:moveTo>
                    <a:pt x="21500" y="74"/>
                  </a:moveTo>
                  <a:lnTo>
                    <a:pt x="802" y="14588"/>
                  </a:lnTo>
                  <a:lnTo>
                    <a:pt x="0" y="21600"/>
                  </a:lnTo>
                  <a:lnTo>
                    <a:pt x="21564" y="4501"/>
                  </a:lnTo>
                  <a:lnTo>
                    <a:pt x="21600" y="4472"/>
                  </a:lnTo>
                  <a:lnTo>
                    <a:pt x="21600" y="0"/>
                  </a:lnTo>
                  <a:lnTo>
                    <a:pt x="21500" y="74"/>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grpSp>
      <p:sp>
        <p:nvSpPr>
          <p:cNvPr id="219" name="Google Shape;219;p27"/>
          <p:cNvSpPr txBox="1"/>
          <p:nvPr>
            <p:ph type="title"/>
          </p:nvPr>
        </p:nvSpPr>
        <p:spPr>
          <a:xfrm>
            <a:off x="416504" y="2995550"/>
            <a:ext cx="1992300" cy="2851500"/>
          </a:xfrm>
          <a:prstGeom prst="rect">
            <a:avLst/>
          </a:prstGeom>
        </p:spPr>
        <p:txBody>
          <a:bodyPr anchorCtr="0" anchor="t" bIns="0" lIns="0" spcFirstLastPara="1" rIns="0" wrap="square" tIns="0">
            <a:noAutofit/>
          </a:bodyPr>
          <a:lstStyle>
            <a:lvl1pPr lvl="0">
              <a:spcBef>
                <a:spcPts val="0"/>
              </a:spcBef>
              <a:spcAft>
                <a:spcPts val="0"/>
              </a:spcAft>
              <a:buSzPts val="4000"/>
              <a:buNone/>
              <a:defRPr sz="4000"/>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220" name="Google Shape;220;p27"/>
          <p:cNvSpPr txBox="1"/>
          <p:nvPr>
            <p:ph idx="1" type="subTitle"/>
          </p:nvPr>
        </p:nvSpPr>
        <p:spPr>
          <a:xfrm>
            <a:off x="3324782" y="2858475"/>
            <a:ext cx="2634000" cy="230700"/>
          </a:xfrm>
          <a:prstGeom prst="rect">
            <a:avLst/>
          </a:prstGeom>
        </p:spPr>
        <p:txBody>
          <a:bodyPr anchorCtr="0" anchor="t" bIns="0" lIns="374900" spcFirstLastPara="1" rIns="365750" wrap="square" tIns="0">
            <a:noAutofit/>
          </a:bodyPr>
          <a:lstStyle>
            <a:lvl1pPr lvl="0">
              <a:spcBef>
                <a:spcPts val="0"/>
              </a:spcBef>
              <a:spcAft>
                <a:spcPts val="0"/>
              </a:spcAft>
              <a:buClr>
                <a:schemeClr val="accent1"/>
              </a:buClr>
              <a:buSzPts val="1400"/>
              <a:buNone/>
              <a:defRPr sz="1400">
                <a:solidFill>
                  <a:schemeClr val="accent1"/>
                </a:solidFill>
              </a:defRPr>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221" name="Google Shape;221;p27"/>
          <p:cNvSpPr txBox="1"/>
          <p:nvPr>
            <p:ph idx="2" type="subTitle"/>
          </p:nvPr>
        </p:nvSpPr>
        <p:spPr>
          <a:xfrm>
            <a:off x="3324782" y="3089175"/>
            <a:ext cx="2634000" cy="712500"/>
          </a:xfrm>
          <a:prstGeom prst="rect">
            <a:avLst/>
          </a:prstGeom>
        </p:spPr>
        <p:txBody>
          <a:bodyPr anchorCtr="0" anchor="t" bIns="0" lIns="365750" spcFirstLastPara="1" rIns="365750" wrap="square" tIns="0">
            <a:noAutofit/>
          </a:bodyPr>
          <a:lstStyle>
            <a:lvl1pPr lvl="0">
              <a:lnSpc>
                <a:spcPct val="90000"/>
              </a:lnSpc>
              <a:spcBef>
                <a:spcPts val="0"/>
              </a:spcBef>
              <a:spcAft>
                <a:spcPts val="0"/>
              </a:spcAft>
              <a:buSzPts val="2400"/>
              <a:buNone/>
              <a:defRPr/>
            </a:lvl1pPr>
            <a:lvl2pPr lvl="1">
              <a:lnSpc>
                <a:spcPct val="90000"/>
              </a:lnSpc>
              <a:spcBef>
                <a:spcPts val="0"/>
              </a:spcBef>
              <a:spcAft>
                <a:spcPts val="0"/>
              </a:spcAft>
              <a:buClr>
                <a:schemeClr val="accent1"/>
              </a:buClr>
              <a:buSzPts val="1400"/>
              <a:buNone/>
              <a:defRPr b="1" sz="1400">
                <a:solidFill>
                  <a:schemeClr val="accent1"/>
                </a:solidFill>
              </a:defRPr>
            </a:lvl2pPr>
            <a:lvl3pPr lvl="2">
              <a:lnSpc>
                <a:spcPct val="90000"/>
              </a:lnSpc>
              <a:spcBef>
                <a:spcPts val="0"/>
              </a:spcBef>
              <a:spcAft>
                <a:spcPts val="0"/>
              </a:spcAft>
              <a:buClr>
                <a:schemeClr val="accent1"/>
              </a:buClr>
              <a:buSzPts val="1400"/>
              <a:buNone/>
              <a:defRPr b="1" sz="1400">
                <a:solidFill>
                  <a:schemeClr val="accent1"/>
                </a:solidFill>
              </a:defRPr>
            </a:lvl3pPr>
            <a:lvl4pPr lvl="3">
              <a:lnSpc>
                <a:spcPct val="90000"/>
              </a:lnSpc>
              <a:spcBef>
                <a:spcPts val="0"/>
              </a:spcBef>
              <a:spcAft>
                <a:spcPts val="0"/>
              </a:spcAft>
              <a:buClr>
                <a:schemeClr val="accent1"/>
              </a:buClr>
              <a:buSzPts val="1400"/>
              <a:buNone/>
              <a:defRPr b="1">
                <a:solidFill>
                  <a:schemeClr val="accent1"/>
                </a:solidFill>
              </a:defRPr>
            </a:lvl4pPr>
            <a:lvl5pPr lvl="4">
              <a:lnSpc>
                <a:spcPct val="90000"/>
              </a:lnSpc>
              <a:spcBef>
                <a:spcPts val="0"/>
              </a:spcBef>
              <a:spcAft>
                <a:spcPts val="0"/>
              </a:spcAft>
              <a:buClr>
                <a:schemeClr val="accent1"/>
              </a:buClr>
              <a:buSzPts val="1400"/>
              <a:buNone/>
              <a:defRPr b="1" sz="1400">
                <a:solidFill>
                  <a:schemeClr val="accent1"/>
                </a:solidFill>
              </a:defRPr>
            </a:lvl5pPr>
            <a:lvl6pPr lvl="5">
              <a:lnSpc>
                <a:spcPct val="90000"/>
              </a:lnSpc>
              <a:spcBef>
                <a:spcPts val="0"/>
              </a:spcBef>
              <a:spcAft>
                <a:spcPts val="0"/>
              </a:spcAft>
              <a:buClr>
                <a:schemeClr val="accent1"/>
              </a:buClr>
              <a:buSzPts val="1400"/>
              <a:buNone/>
              <a:defRPr b="1" sz="1400">
                <a:solidFill>
                  <a:schemeClr val="accent1"/>
                </a:solidFill>
              </a:defRPr>
            </a:lvl6pPr>
            <a:lvl7pPr lvl="6">
              <a:lnSpc>
                <a:spcPct val="90000"/>
              </a:lnSpc>
              <a:spcBef>
                <a:spcPts val="0"/>
              </a:spcBef>
              <a:spcAft>
                <a:spcPts val="0"/>
              </a:spcAft>
              <a:buClr>
                <a:schemeClr val="accent1"/>
              </a:buClr>
              <a:buSzPts val="1400"/>
              <a:buNone/>
              <a:defRPr b="1" sz="1400">
                <a:solidFill>
                  <a:schemeClr val="accent1"/>
                </a:solidFill>
              </a:defRPr>
            </a:lvl7pPr>
            <a:lvl8pPr lvl="7">
              <a:lnSpc>
                <a:spcPct val="90000"/>
              </a:lnSpc>
              <a:spcBef>
                <a:spcPts val="0"/>
              </a:spcBef>
              <a:spcAft>
                <a:spcPts val="0"/>
              </a:spcAft>
              <a:buClr>
                <a:schemeClr val="accent1"/>
              </a:buClr>
              <a:buSzPts val="1400"/>
              <a:buNone/>
              <a:defRPr b="1" sz="1400">
                <a:solidFill>
                  <a:schemeClr val="accent1"/>
                </a:solidFill>
              </a:defRPr>
            </a:lvl8pPr>
            <a:lvl9pPr lvl="8">
              <a:lnSpc>
                <a:spcPct val="90000"/>
              </a:lnSpc>
              <a:spcBef>
                <a:spcPts val="0"/>
              </a:spcBef>
              <a:spcAft>
                <a:spcPts val="0"/>
              </a:spcAft>
              <a:buClr>
                <a:schemeClr val="accent1"/>
              </a:buClr>
              <a:buSzPts val="1400"/>
              <a:buNone/>
              <a:defRPr b="1" sz="1400">
                <a:solidFill>
                  <a:schemeClr val="accent1"/>
                </a:solidFill>
              </a:defRPr>
            </a:lvl9pPr>
          </a:lstStyle>
          <a:p/>
        </p:txBody>
      </p:sp>
      <p:sp>
        <p:nvSpPr>
          <p:cNvPr id="222" name="Google Shape;222;p27"/>
          <p:cNvSpPr txBox="1"/>
          <p:nvPr>
            <p:ph idx="3" type="subTitle"/>
          </p:nvPr>
        </p:nvSpPr>
        <p:spPr>
          <a:xfrm>
            <a:off x="3324782" y="3813588"/>
            <a:ext cx="2634000" cy="230700"/>
          </a:xfrm>
          <a:prstGeom prst="rect">
            <a:avLst/>
          </a:prstGeom>
        </p:spPr>
        <p:txBody>
          <a:bodyPr anchorCtr="0" anchor="t" bIns="0" lIns="384025" spcFirstLastPara="1" rIns="365750" wrap="square" tIns="0">
            <a:noAutofit/>
          </a:bodyPr>
          <a:lstStyle>
            <a:lvl1pPr lvl="0">
              <a:spcBef>
                <a:spcPts val="0"/>
              </a:spcBef>
              <a:spcAft>
                <a:spcPts val="0"/>
              </a:spcAft>
              <a:buSzPts val="1200"/>
              <a:buNone/>
              <a:defRPr sz="1200"/>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223" name="Google Shape;223;p27"/>
          <p:cNvSpPr txBox="1"/>
          <p:nvPr>
            <p:ph idx="4" type="subTitle"/>
          </p:nvPr>
        </p:nvSpPr>
        <p:spPr>
          <a:xfrm>
            <a:off x="6233134" y="2858475"/>
            <a:ext cx="2634000" cy="230700"/>
          </a:xfrm>
          <a:prstGeom prst="rect">
            <a:avLst/>
          </a:prstGeom>
        </p:spPr>
        <p:txBody>
          <a:bodyPr anchorCtr="0" anchor="t" bIns="0" lIns="374900" spcFirstLastPara="1" rIns="365750" wrap="square" tIns="0">
            <a:noAutofit/>
          </a:bodyPr>
          <a:lstStyle>
            <a:lvl1pPr lvl="0">
              <a:spcBef>
                <a:spcPts val="0"/>
              </a:spcBef>
              <a:spcAft>
                <a:spcPts val="0"/>
              </a:spcAft>
              <a:buClr>
                <a:schemeClr val="accent1"/>
              </a:buClr>
              <a:buSzPts val="1400"/>
              <a:buNone/>
              <a:defRPr sz="1400">
                <a:solidFill>
                  <a:schemeClr val="accent1"/>
                </a:solidFill>
              </a:defRPr>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224" name="Google Shape;224;p27"/>
          <p:cNvSpPr txBox="1"/>
          <p:nvPr>
            <p:ph idx="5" type="subTitle"/>
          </p:nvPr>
        </p:nvSpPr>
        <p:spPr>
          <a:xfrm>
            <a:off x="6233134" y="3089175"/>
            <a:ext cx="2634000" cy="712500"/>
          </a:xfrm>
          <a:prstGeom prst="rect">
            <a:avLst/>
          </a:prstGeom>
        </p:spPr>
        <p:txBody>
          <a:bodyPr anchorCtr="0" anchor="t" bIns="0" lIns="365750" spcFirstLastPara="1" rIns="365750" wrap="square" tIns="0">
            <a:noAutofit/>
          </a:bodyPr>
          <a:lstStyle>
            <a:lvl1pPr lvl="0">
              <a:lnSpc>
                <a:spcPct val="90000"/>
              </a:lnSpc>
              <a:spcBef>
                <a:spcPts val="0"/>
              </a:spcBef>
              <a:spcAft>
                <a:spcPts val="0"/>
              </a:spcAft>
              <a:buSzPts val="2400"/>
              <a:buNone/>
              <a:defRPr/>
            </a:lvl1pPr>
            <a:lvl2pPr lvl="1">
              <a:lnSpc>
                <a:spcPct val="90000"/>
              </a:lnSpc>
              <a:spcBef>
                <a:spcPts val="0"/>
              </a:spcBef>
              <a:spcAft>
                <a:spcPts val="0"/>
              </a:spcAft>
              <a:buClr>
                <a:schemeClr val="accent1"/>
              </a:buClr>
              <a:buSzPts val="1400"/>
              <a:buNone/>
              <a:defRPr b="1" sz="1400">
                <a:solidFill>
                  <a:schemeClr val="accent1"/>
                </a:solidFill>
              </a:defRPr>
            </a:lvl2pPr>
            <a:lvl3pPr lvl="2">
              <a:lnSpc>
                <a:spcPct val="90000"/>
              </a:lnSpc>
              <a:spcBef>
                <a:spcPts val="0"/>
              </a:spcBef>
              <a:spcAft>
                <a:spcPts val="0"/>
              </a:spcAft>
              <a:buClr>
                <a:schemeClr val="accent1"/>
              </a:buClr>
              <a:buSzPts val="1400"/>
              <a:buNone/>
              <a:defRPr b="1" sz="1400">
                <a:solidFill>
                  <a:schemeClr val="accent1"/>
                </a:solidFill>
              </a:defRPr>
            </a:lvl3pPr>
            <a:lvl4pPr lvl="3">
              <a:lnSpc>
                <a:spcPct val="90000"/>
              </a:lnSpc>
              <a:spcBef>
                <a:spcPts val="0"/>
              </a:spcBef>
              <a:spcAft>
                <a:spcPts val="0"/>
              </a:spcAft>
              <a:buClr>
                <a:schemeClr val="accent1"/>
              </a:buClr>
              <a:buSzPts val="1400"/>
              <a:buNone/>
              <a:defRPr b="1">
                <a:solidFill>
                  <a:schemeClr val="accent1"/>
                </a:solidFill>
              </a:defRPr>
            </a:lvl4pPr>
            <a:lvl5pPr lvl="4">
              <a:lnSpc>
                <a:spcPct val="90000"/>
              </a:lnSpc>
              <a:spcBef>
                <a:spcPts val="0"/>
              </a:spcBef>
              <a:spcAft>
                <a:spcPts val="0"/>
              </a:spcAft>
              <a:buClr>
                <a:schemeClr val="accent1"/>
              </a:buClr>
              <a:buSzPts val="1400"/>
              <a:buNone/>
              <a:defRPr b="1" sz="1400">
                <a:solidFill>
                  <a:schemeClr val="accent1"/>
                </a:solidFill>
              </a:defRPr>
            </a:lvl5pPr>
            <a:lvl6pPr lvl="5">
              <a:lnSpc>
                <a:spcPct val="90000"/>
              </a:lnSpc>
              <a:spcBef>
                <a:spcPts val="0"/>
              </a:spcBef>
              <a:spcAft>
                <a:spcPts val="0"/>
              </a:spcAft>
              <a:buClr>
                <a:schemeClr val="accent1"/>
              </a:buClr>
              <a:buSzPts val="1400"/>
              <a:buNone/>
              <a:defRPr b="1" sz="1400">
                <a:solidFill>
                  <a:schemeClr val="accent1"/>
                </a:solidFill>
              </a:defRPr>
            </a:lvl6pPr>
            <a:lvl7pPr lvl="6">
              <a:lnSpc>
                <a:spcPct val="90000"/>
              </a:lnSpc>
              <a:spcBef>
                <a:spcPts val="0"/>
              </a:spcBef>
              <a:spcAft>
                <a:spcPts val="0"/>
              </a:spcAft>
              <a:buClr>
                <a:schemeClr val="accent1"/>
              </a:buClr>
              <a:buSzPts val="1400"/>
              <a:buNone/>
              <a:defRPr b="1" sz="1400">
                <a:solidFill>
                  <a:schemeClr val="accent1"/>
                </a:solidFill>
              </a:defRPr>
            </a:lvl7pPr>
            <a:lvl8pPr lvl="7">
              <a:lnSpc>
                <a:spcPct val="90000"/>
              </a:lnSpc>
              <a:spcBef>
                <a:spcPts val="0"/>
              </a:spcBef>
              <a:spcAft>
                <a:spcPts val="0"/>
              </a:spcAft>
              <a:buClr>
                <a:schemeClr val="accent1"/>
              </a:buClr>
              <a:buSzPts val="1400"/>
              <a:buNone/>
              <a:defRPr b="1" sz="1400">
                <a:solidFill>
                  <a:schemeClr val="accent1"/>
                </a:solidFill>
              </a:defRPr>
            </a:lvl8pPr>
            <a:lvl9pPr lvl="8">
              <a:lnSpc>
                <a:spcPct val="90000"/>
              </a:lnSpc>
              <a:spcBef>
                <a:spcPts val="0"/>
              </a:spcBef>
              <a:spcAft>
                <a:spcPts val="0"/>
              </a:spcAft>
              <a:buClr>
                <a:schemeClr val="accent1"/>
              </a:buClr>
              <a:buSzPts val="1400"/>
              <a:buNone/>
              <a:defRPr b="1" sz="1400">
                <a:solidFill>
                  <a:schemeClr val="accent1"/>
                </a:solidFill>
              </a:defRPr>
            </a:lvl9pPr>
          </a:lstStyle>
          <a:p/>
        </p:txBody>
      </p:sp>
      <p:sp>
        <p:nvSpPr>
          <p:cNvPr id="225" name="Google Shape;225;p27"/>
          <p:cNvSpPr txBox="1"/>
          <p:nvPr>
            <p:ph idx="6" type="subTitle"/>
          </p:nvPr>
        </p:nvSpPr>
        <p:spPr>
          <a:xfrm>
            <a:off x="6233134" y="3813588"/>
            <a:ext cx="2634000" cy="230700"/>
          </a:xfrm>
          <a:prstGeom prst="rect">
            <a:avLst/>
          </a:prstGeom>
        </p:spPr>
        <p:txBody>
          <a:bodyPr anchorCtr="0" anchor="t" bIns="0" lIns="384025" spcFirstLastPara="1" rIns="365750" wrap="square" tIns="0">
            <a:noAutofit/>
          </a:bodyPr>
          <a:lstStyle>
            <a:lvl1pPr lvl="0">
              <a:spcBef>
                <a:spcPts val="0"/>
              </a:spcBef>
              <a:spcAft>
                <a:spcPts val="0"/>
              </a:spcAft>
              <a:buSzPts val="1200"/>
              <a:buNone/>
              <a:defRPr sz="1200"/>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226" name="Google Shape;226;p27"/>
          <p:cNvSpPr txBox="1"/>
          <p:nvPr>
            <p:ph idx="7" type="subTitle"/>
          </p:nvPr>
        </p:nvSpPr>
        <p:spPr>
          <a:xfrm>
            <a:off x="9141487" y="2858475"/>
            <a:ext cx="2634000" cy="230700"/>
          </a:xfrm>
          <a:prstGeom prst="rect">
            <a:avLst/>
          </a:prstGeom>
        </p:spPr>
        <p:txBody>
          <a:bodyPr anchorCtr="0" anchor="t" bIns="0" lIns="374900" spcFirstLastPara="1" rIns="365750" wrap="square" tIns="0">
            <a:noAutofit/>
          </a:bodyPr>
          <a:lstStyle>
            <a:lvl1pPr lvl="0">
              <a:spcBef>
                <a:spcPts val="0"/>
              </a:spcBef>
              <a:spcAft>
                <a:spcPts val="0"/>
              </a:spcAft>
              <a:buClr>
                <a:schemeClr val="accent1"/>
              </a:buClr>
              <a:buSzPts val="1400"/>
              <a:buNone/>
              <a:defRPr sz="1400">
                <a:solidFill>
                  <a:schemeClr val="accent1"/>
                </a:solidFill>
              </a:defRPr>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227" name="Google Shape;227;p27"/>
          <p:cNvSpPr txBox="1"/>
          <p:nvPr>
            <p:ph idx="8" type="subTitle"/>
          </p:nvPr>
        </p:nvSpPr>
        <p:spPr>
          <a:xfrm>
            <a:off x="9141487" y="3089175"/>
            <a:ext cx="2634000" cy="712500"/>
          </a:xfrm>
          <a:prstGeom prst="rect">
            <a:avLst/>
          </a:prstGeom>
        </p:spPr>
        <p:txBody>
          <a:bodyPr anchorCtr="0" anchor="t" bIns="0" lIns="365750" spcFirstLastPara="1" rIns="365750" wrap="square" tIns="0">
            <a:noAutofit/>
          </a:bodyPr>
          <a:lstStyle>
            <a:lvl1pPr lvl="0">
              <a:lnSpc>
                <a:spcPct val="90000"/>
              </a:lnSpc>
              <a:spcBef>
                <a:spcPts val="0"/>
              </a:spcBef>
              <a:spcAft>
                <a:spcPts val="0"/>
              </a:spcAft>
              <a:buSzPts val="2400"/>
              <a:buNone/>
              <a:defRPr/>
            </a:lvl1pPr>
            <a:lvl2pPr lvl="1">
              <a:lnSpc>
                <a:spcPct val="90000"/>
              </a:lnSpc>
              <a:spcBef>
                <a:spcPts val="0"/>
              </a:spcBef>
              <a:spcAft>
                <a:spcPts val="0"/>
              </a:spcAft>
              <a:buClr>
                <a:schemeClr val="accent1"/>
              </a:buClr>
              <a:buSzPts val="1400"/>
              <a:buNone/>
              <a:defRPr b="1" sz="1400">
                <a:solidFill>
                  <a:schemeClr val="accent1"/>
                </a:solidFill>
              </a:defRPr>
            </a:lvl2pPr>
            <a:lvl3pPr lvl="2">
              <a:lnSpc>
                <a:spcPct val="90000"/>
              </a:lnSpc>
              <a:spcBef>
                <a:spcPts val="0"/>
              </a:spcBef>
              <a:spcAft>
                <a:spcPts val="0"/>
              </a:spcAft>
              <a:buClr>
                <a:schemeClr val="accent1"/>
              </a:buClr>
              <a:buSzPts val="1400"/>
              <a:buNone/>
              <a:defRPr b="1" sz="1400">
                <a:solidFill>
                  <a:schemeClr val="accent1"/>
                </a:solidFill>
              </a:defRPr>
            </a:lvl3pPr>
            <a:lvl4pPr lvl="3">
              <a:lnSpc>
                <a:spcPct val="90000"/>
              </a:lnSpc>
              <a:spcBef>
                <a:spcPts val="0"/>
              </a:spcBef>
              <a:spcAft>
                <a:spcPts val="0"/>
              </a:spcAft>
              <a:buClr>
                <a:schemeClr val="accent1"/>
              </a:buClr>
              <a:buSzPts val="1400"/>
              <a:buNone/>
              <a:defRPr b="1">
                <a:solidFill>
                  <a:schemeClr val="accent1"/>
                </a:solidFill>
              </a:defRPr>
            </a:lvl4pPr>
            <a:lvl5pPr lvl="4">
              <a:lnSpc>
                <a:spcPct val="90000"/>
              </a:lnSpc>
              <a:spcBef>
                <a:spcPts val="0"/>
              </a:spcBef>
              <a:spcAft>
                <a:spcPts val="0"/>
              </a:spcAft>
              <a:buClr>
                <a:schemeClr val="accent1"/>
              </a:buClr>
              <a:buSzPts val="1400"/>
              <a:buNone/>
              <a:defRPr b="1" sz="1400">
                <a:solidFill>
                  <a:schemeClr val="accent1"/>
                </a:solidFill>
              </a:defRPr>
            </a:lvl5pPr>
            <a:lvl6pPr lvl="5">
              <a:lnSpc>
                <a:spcPct val="90000"/>
              </a:lnSpc>
              <a:spcBef>
                <a:spcPts val="0"/>
              </a:spcBef>
              <a:spcAft>
                <a:spcPts val="0"/>
              </a:spcAft>
              <a:buClr>
                <a:schemeClr val="accent1"/>
              </a:buClr>
              <a:buSzPts val="1400"/>
              <a:buNone/>
              <a:defRPr b="1" sz="1400">
                <a:solidFill>
                  <a:schemeClr val="accent1"/>
                </a:solidFill>
              </a:defRPr>
            </a:lvl6pPr>
            <a:lvl7pPr lvl="6">
              <a:lnSpc>
                <a:spcPct val="90000"/>
              </a:lnSpc>
              <a:spcBef>
                <a:spcPts val="0"/>
              </a:spcBef>
              <a:spcAft>
                <a:spcPts val="0"/>
              </a:spcAft>
              <a:buClr>
                <a:schemeClr val="accent1"/>
              </a:buClr>
              <a:buSzPts val="1400"/>
              <a:buNone/>
              <a:defRPr b="1" sz="1400">
                <a:solidFill>
                  <a:schemeClr val="accent1"/>
                </a:solidFill>
              </a:defRPr>
            </a:lvl7pPr>
            <a:lvl8pPr lvl="7">
              <a:lnSpc>
                <a:spcPct val="90000"/>
              </a:lnSpc>
              <a:spcBef>
                <a:spcPts val="0"/>
              </a:spcBef>
              <a:spcAft>
                <a:spcPts val="0"/>
              </a:spcAft>
              <a:buClr>
                <a:schemeClr val="accent1"/>
              </a:buClr>
              <a:buSzPts val="1400"/>
              <a:buNone/>
              <a:defRPr b="1" sz="1400">
                <a:solidFill>
                  <a:schemeClr val="accent1"/>
                </a:solidFill>
              </a:defRPr>
            </a:lvl8pPr>
            <a:lvl9pPr lvl="8">
              <a:lnSpc>
                <a:spcPct val="90000"/>
              </a:lnSpc>
              <a:spcBef>
                <a:spcPts val="0"/>
              </a:spcBef>
              <a:spcAft>
                <a:spcPts val="0"/>
              </a:spcAft>
              <a:buClr>
                <a:schemeClr val="accent1"/>
              </a:buClr>
              <a:buSzPts val="1400"/>
              <a:buNone/>
              <a:defRPr b="1" sz="1400">
                <a:solidFill>
                  <a:schemeClr val="accent1"/>
                </a:solidFill>
              </a:defRPr>
            </a:lvl9pPr>
          </a:lstStyle>
          <a:p/>
        </p:txBody>
      </p:sp>
      <p:sp>
        <p:nvSpPr>
          <p:cNvPr id="228" name="Google Shape;228;p27"/>
          <p:cNvSpPr txBox="1"/>
          <p:nvPr>
            <p:ph idx="9" type="subTitle"/>
          </p:nvPr>
        </p:nvSpPr>
        <p:spPr>
          <a:xfrm>
            <a:off x="9141487" y="3813588"/>
            <a:ext cx="2634000" cy="230700"/>
          </a:xfrm>
          <a:prstGeom prst="rect">
            <a:avLst/>
          </a:prstGeom>
        </p:spPr>
        <p:txBody>
          <a:bodyPr anchorCtr="0" anchor="t" bIns="0" lIns="384025" spcFirstLastPara="1" rIns="365750" wrap="square" tIns="0">
            <a:noAutofit/>
          </a:bodyPr>
          <a:lstStyle>
            <a:lvl1pPr lvl="0">
              <a:spcBef>
                <a:spcPts val="0"/>
              </a:spcBef>
              <a:spcAft>
                <a:spcPts val="0"/>
              </a:spcAft>
              <a:buSzPts val="1200"/>
              <a:buNone/>
              <a:defRPr sz="1200"/>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grpSp>
        <p:nvGrpSpPr>
          <p:cNvPr id="229" name="Google Shape;229;p27"/>
          <p:cNvGrpSpPr/>
          <p:nvPr/>
        </p:nvGrpSpPr>
        <p:grpSpPr>
          <a:xfrm rot="10800000">
            <a:off x="3036750" y="1599587"/>
            <a:ext cx="341100" cy="3658815"/>
            <a:chOff x="4711177" y="1648049"/>
            <a:chExt cx="341100" cy="3658815"/>
          </a:xfrm>
        </p:grpSpPr>
        <p:grpSp>
          <p:nvGrpSpPr>
            <p:cNvPr id="230" name="Google Shape;230;p27"/>
            <p:cNvGrpSpPr/>
            <p:nvPr/>
          </p:nvGrpSpPr>
          <p:grpSpPr>
            <a:xfrm>
              <a:off x="4712819" y="1648049"/>
              <a:ext cx="322839" cy="3658815"/>
              <a:chOff x="5782875" y="1520825"/>
              <a:chExt cx="495000" cy="4036200"/>
            </a:xfrm>
          </p:grpSpPr>
          <p:sp>
            <p:nvSpPr>
              <p:cNvPr id="231" name="Google Shape;231;p27"/>
              <p:cNvSpPr/>
              <p:nvPr/>
            </p:nvSpPr>
            <p:spPr>
              <a:xfrm>
                <a:off x="5782875" y="1520825"/>
                <a:ext cx="495000" cy="2018100"/>
              </a:xfrm>
              <a:prstGeom prst="rect">
                <a:avLst/>
              </a:prstGeom>
              <a:gradFill>
                <a:gsLst>
                  <a:gs pos="0">
                    <a:srgbClr val="BFBFBF">
                      <a:alpha val="0"/>
                    </a:srgbClr>
                  </a:gs>
                  <a:gs pos="52000">
                    <a:srgbClr val="BFBFBF">
                      <a:alpha val="0"/>
                    </a:srgbClr>
                  </a:gs>
                  <a:gs pos="100000">
                    <a:srgbClr val="BEBEBE"/>
                  </a:gs>
                </a:gsLst>
                <a:lin ang="599887"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2" name="Google Shape;232;p27"/>
              <p:cNvSpPr/>
              <p:nvPr/>
            </p:nvSpPr>
            <p:spPr>
              <a:xfrm flipH="1" rot="10800000">
                <a:off x="5782875" y="3538925"/>
                <a:ext cx="495000" cy="2018100"/>
              </a:xfrm>
              <a:prstGeom prst="rect">
                <a:avLst/>
              </a:prstGeom>
              <a:gradFill>
                <a:gsLst>
                  <a:gs pos="0">
                    <a:srgbClr val="BFBFBF">
                      <a:alpha val="0"/>
                    </a:srgbClr>
                  </a:gs>
                  <a:gs pos="52000">
                    <a:srgbClr val="BFBFBF">
                      <a:alpha val="0"/>
                    </a:srgbClr>
                  </a:gs>
                  <a:gs pos="100000">
                    <a:srgbClr val="BEBEBE"/>
                  </a:gs>
                </a:gsLst>
                <a:lin ang="599887"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233" name="Google Shape;233;p27"/>
            <p:cNvSpPr/>
            <p:nvPr/>
          </p:nvSpPr>
          <p:spPr>
            <a:xfrm rot="5400000">
              <a:off x="3062377" y="3306900"/>
              <a:ext cx="3638700" cy="341100"/>
            </a:xfrm>
            <a:prstGeom prst="rect">
              <a:avLst/>
            </a:prstGeom>
            <a:gradFill>
              <a:gsLst>
                <a:gs pos="0">
                  <a:srgbClr val="FFFFFF">
                    <a:alpha val="0"/>
                  </a:srgbClr>
                </a:gs>
                <a:gs pos="100000">
                  <a:srgbClr val="FFFFFF"/>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extLst>
    <p:ext uri="{DCECCB84-F9BA-43D5-87BE-67443E8EF086}">
      <p15:sldGuideLst>
        <p15:guide id="1" pos="1922">
          <p15:clr>
            <a:schemeClr val="accent3"/>
          </p15:clr>
        </p15:guide>
        <p15:guide id="2" pos="2094">
          <p15:clr>
            <a:schemeClr val="accent3"/>
          </p15:clr>
        </p15:guide>
        <p15:guide id="3" pos="3754">
          <p15:clr>
            <a:schemeClr val="accent3"/>
          </p15:clr>
        </p15:guide>
        <p15:guide id="4" pos="3926">
          <p15:clr>
            <a:schemeClr val="accent3"/>
          </p15:clr>
        </p15:guide>
        <p15:guide id="5" pos="5586">
          <p15:clr>
            <a:schemeClr val="accent3"/>
          </p15:clr>
        </p15:guide>
        <p15:guide id="6" pos="5758">
          <p15:clr>
            <a:schemeClr val="accent3"/>
          </p15:clr>
        </p15:guide>
      </p15:sldGuideLst>
    </p:ext>
  </p:extLst>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AGENDA (6 items)">
  <p:cSld name="Custom Layout_2_1_1_1_1_1">
    <p:bg>
      <p:bgPr>
        <a:solidFill>
          <a:schemeClr val="lt1"/>
        </a:solidFill>
      </p:bgPr>
    </p:bg>
    <p:spTree>
      <p:nvGrpSpPr>
        <p:cNvPr id="234" name="Shape 234"/>
        <p:cNvGrpSpPr/>
        <p:nvPr/>
      </p:nvGrpSpPr>
      <p:grpSpPr>
        <a:xfrm>
          <a:off x="0" y="0"/>
          <a:ext cx="0" cy="0"/>
          <a:chOff x="0" y="0"/>
          <a:chExt cx="0" cy="0"/>
        </a:xfrm>
      </p:grpSpPr>
      <p:sp>
        <p:nvSpPr>
          <p:cNvPr id="235" name="Google Shape;235;p28"/>
          <p:cNvSpPr txBox="1"/>
          <p:nvPr/>
        </p:nvSpPr>
        <p:spPr>
          <a:xfrm>
            <a:off x="11074938" y="6206897"/>
            <a:ext cx="731700" cy="524700"/>
          </a:xfrm>
          <a:prstGeom prst="rect">
            <a:avLst/>
          </a:prstGeom>
          <a:noFill/>
          <a:ln>
            <a:noFill/>
          </a:ln>
        </p:spPr>
        <p:txBody>
          <a:bodyPr anchorCtr="0" anchor="ctr" bIns="121900" lIns="121900" spcFirstLastPara="1" rIns="121900" wrap="square" tIns="121900">
            <a:noAutofit/>
          </a:bodyPr>
          <a:lstStyle/>
          <a:p>
            <a:pPr indent="0" lvl="0" marL="0" rtl="0" algn="r">
              <a:spcBef>
                <a:spcPts val="0"/>
              </a:spcBef>
              <a:spcAft>
                <a:spcPts val="0"/>
              </a:spcAft>
              <a:buNone/>
            </a:pPr>
            <a:fld id="{00000000-1234-1234-1234-123412341234}" type="slidenum">
              <a:rPr lang="en-US" sz="900">
                <a:solidFill>
                  <a:schemeClr val="dk1"/>
                </a:solidFill>
              </a:rPr>
              <a:t>‹#›</a:t>
            </a:fld>
            <a:endParaRPr sz="900">
              <a:solidFill>
                <a:schemeClr val="dk1"/>
              </a:solidFill>
            </a:endParaRPr>
          </a:p>
        </p:txBody>
      </p:sp>
      <p:sp>
        <p:nvSpPr>
          <p:cNvPr id="236" name="Google Shape;236;p28"/>
          <p:cNvSpPr txBox="1"/>
          <p:nvPr/>
        </p:nvSpPr>
        <p:spPr>
          <a:xfrm>
            <a:off x="1752780" y="6357487"/>
            <a:ext cx="2759100" cy="230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lang="en-US" sz="900">
                <a:solidFill>
                  <a:schemeClr val="dk1"/>
                </a:solidFill>
              </a:rPr>
              <a:t>|   C</a:t>
            </a:r>
            <a:r>
              <a:rPr b="0" i="0" lang="en-US" sz="900" u="none" cap="none" strike="noStrike">
                <a:solidFill>
                  <a:schemeClr val="dk1"/>
                </a:solidFill>
                <a:latin typeface="Arial"/>
                <a:ea typeface="Arial"/>
                <a:cs typeface="Arial"/>
                <a:sym typeface="Arial"/>
              </a:rPr>
              <a:t>onfidential</a:t>
            </a:r>
            <a:endParaRPr b="0" i="0" sz="900" u="none" cap="none" strike="noStrike">
              <a:solidFill>
                <a:schemeClr val="dk1"/>
              </a:solidFill>
              <a:latin typeface="Arial"/>
              <a:ea typeface="Arial"/>
              <a:cs typeface="Arial"/>
              <a:sym typeface="Arial"/>
            </a:endParaRPr>
          </a:p>
        </p:txBody>
      </p:sp>
      <p:grpSp>
        <p:nvGrpSpPr>
          <p:cNvPr id="237" name="Google Shape;237;p28"/>
          <p:cNvGrpSpPr/>
          <p:nvPr/>
        </p:nvGrpSpPr>
        <p:grpSpPr>
          <a:xfrm>
            <a:off x="491096" y="6406052"/>
            <a:ext cx="1154563" cy="146791"/>
            <a:chOff x="3146659" y="5142869"/>
            <a:chExt cx="1162702" cy="147796"/>
          </a:xfrm>
        </p:grpSpPr>
        <p:sp>
          <p:nvSpPr>
            <p:cNvPr id="238" name="Google Shape;238;p28"/>
            <p:cNvSpPr/>
            <p:nvPr/>
          </p:nvSpPr>
          <p:spPr>
            <a:xfrm>
              <a:off x="3925681" y="5167918"/>
              <a:ext cx="17118" cy="17010"/>
            </a:xfrm>
            <a:custGeom>
              <a:rect b="b" l="l" r="r" t="t"/>
              <a:pathLst>
                <a:path extrusionOk="0" h="21600" w="21600">
                  <a:moveTo>
                    <a:pt x="10840" y="0"/>
                  </a:moveTo>
                  <a:cubicBezTo>
                    <a:pt x="16695" y="0"/>
                    <a:pt x="21600" y="4654"/>
                    <a:pt x="21600" y="10740"/>
                  </a:cubicBezTo>
                  <a:cubicBezTo>
                    <a:pt x="21600" y="16827"/>
                    <a:pt x="16695" y="21600"/>
                    <a:pt x="10840" y="21600"/>
                  </a:cubicBezTo>
                  <a:cubicBezTo>
                    <a:pt x="4985" y="21600"/>
                    <a:pt x="0" y="16946"/>
                    <a:pt x="0" y="10740"/>
                  </a:cubicBezTo>
                  <a:cubicBezTo>
                    <a:pt x="0" y="4535"/>
                    <a:pt x="4945" y="0"/>
                    <a:pt x="10840" y="0"/>
                  </a:cubicBezTo>
                  <a:close/>
                  <a:moveTo>
                    <a:pt x="10840" y="20009"/>
                  </a:moveTo>
                  <a:cubicBezTo>
                    <a:pt x="15824" y="20009"/>
                    <a:pt x="19662" y="16031"/>
                    <a:pt x="19662" y="10740"/>
                  </a:cubicBezTo>
                  <a:cubicBezTo>
                    <a:pt x="19662" y="5450"/>
                    <a:pt x="15824" y="1591"/>
                    <a:pt x="10840" y="1591"/>
                  </a:cubicBezTo>
                  <a:cubicBezTo>
                    <a:pt x="5855" y="1591"/>
                    <a:pt x="1978" y="5569"/>
                    <a:pt x="1978" y="10740"/>
                  </a:cubicBezTo>
                  <a:cubicBezTo>
                    <a:pt x="1978" y="15912"/>
                    <a:pt x="5815" y="20009"/>
                    <a:pt x="10840" y="20009"/>
                  </a:cubicBezTo>
                  <a:close/>
                  <a:moveTo>
                    <a:pt x="6646" y="4455"/>
                  </a:moveTo>
                  <a:lnTo>
                    <a:pt x="11512" y="4455"/>
                  </a:lnTo>
                  <a:cubicBezTo>
                    <a:pt x="14479" y="4455"/>
                    <a:pt x="15903" y="5649"/>
                    <a:pt x="15903" y="8075"/>
                  </a:cubicBezTo>
                  <a:cubicBezTo>
                    <a:pt x="15903" y="10343"/>
                    <a:pt x="14479" y="11297"/>
                    <a:pt x="12580" y="11496"/>
                  </a:cubicBezTo>
                  <a:lnTo>
                    <a:pt x="16180" y="17065"/>
                  </a:lnTo>
                  <a:lnTo>
                    <a:pt x="14084" y="17065"/>
                  </a:lnTo>
                  <a:lnTo>
                    <a:pt x="10681" y="11655"/>
                  </a:lnTo>
                  <a:lnTo>
                    <a:pt x="8624" y="11655"/>
                  </a:lnTo>
                  <a:lnTo>
                    <a:pt x="8624" y="17065"/>
                  </a:lnTo>
                  <a:lnTo>
                    <a:pt x="6686" y="17065"/>
                  </a:lnTo>
                  <a:lnTo>
                    <a:pt x="6686" y="4455"/>
                  </a:lnTo>
                  <a:lnTo>
                    <a:pt x="6646" y="4455"/>
                  </a:lnTo>
                  <a:close/>
                  <a:moveTo>
                    <a:pt x="8585" y="10064"/>
                  </a:moveTo>
                  <a:lnTo>
                    <a:pt x="10642" y="10064"/>
                  </a:lnTo>
                  <a:cubicBezTo>
                    <a:pt x="12343" y="10064"/>
                    <a:pt x="13965" y="9985"/>
                    <a:pt x="13965" y="7996"/>
                  </a:cubicBezTo>
                  <a:cubicBezTo>
                    <a:pt x="13965" y="6325"/>
                    <a:pt x="12541" y="6046"/>
                    <a:pt x="11196" y="6046"/>
                  </a:cubicBezTo>
                  <a:lnTo>
                    <a:pt x="8624" y="6046"/>
                  </a:lnTo>
                  <a:lnTo>
                    <a:pt x="8585" y="10064"/>
                  </a:lnTo>
                  <a:lnTo>
                    <a:pt x="8585" y="10064"/>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39" name="Google Shape;239;p28"/>
            <p:cNvSpPr/>
            <p:nvPr/>
          </p:nvSpPr>
          <p:spPr>
            <a:xfrm>
              <a:off x="3992798" y="5167918"/>
              <a:ext cx="69768" cy="81864"/>
            </a:xfrm>
            <a:custGeom>
              <a:rect b="b" l="l" r="r" t="t"/>
              <a:pathLst>
                <a:path extrusionOk="0" h="21600" w="21600">
                  <a:moveTo>
                    <a:pt x="0" y="0"/>
                  </a:moveTo>
                  <a:lnTo>
                    <a:pt x="9040" y="0"/>
                  </a:lnTo>
                  <a:cubicBezTo>
                    <a:pt x="16974" y="0"/>
                    <a:pt x="21600" y="4126"/>
                    <a:pt x="21600" y="10800"/>
                  </a:cubicBezTo>
                  <a:cubicBezTo>
                    <a:pt x="21600" y="17474"/>
                    <a:pt x="16974" y="21600"/>
                    <a:pt x="9040" y="21600"/>
                  </a:cubicBezTo>
                  <a:lnTo>
                    <a:pt x="0" y="21600"/>
                  </a:lnTo>
                  <a:lnTo>
                    <a:pt x="0" y="0"/>
                  </a:lnTo>
                  <a:lnTo>
                    <a:pt x="0" y="0"/>
                  </a:lnTo>
                  <a:close/>
                  <a:moveTo>
                    <a:pt x="9001" y="18755"/>
                  </a:moveTo>
                  <a:cubicBezTo>
                    <a:pt x="14588" y="18755"/>
                    <a:pt x="17614" y="15844"/>
                    <a:pt x="17614" y="10800"/>
                  </a:cubicBezTo>
                  <a:cubicBezTo>
                    <a:pt x="17614" y="5756"/>
                    <a:pt x="14588" y="2853"/>
                    <a:pt x="9001" y="2853"/>
                  </a:cubicBezTo>
                  <a:lnTo>
                    <a:pt x="3802" y="2853"/>
                  </a:lnTo>
                  <a:lnTo>
                    <a:pt x="3802" y="18755"/>
                  </a:lnTo>
                  <a:lnTo>
                    <a:pt x="9001" y="18755"/>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40" name="Google Shape;240;p28"/>
            <p:cNvSpPr/>
            <p:nvPr/>
          </p:nvSpPr>
          <p:spPr>
            <a:xfrm>
              <a:off x="4071446" y="5168607"/>
              <a:ext cx="14040" cy="81162"/>
            </a:xfrm>
            <a:custGeom>
              <a:rect b="b" l="l" r="r" t="t"/>
              <a:pathLst>
                <a:path extrusionOk="0" h="21600" w="21600">
                  <a:moveTo>
                    <a:pt x="0" y="1867"/>
                  </a:moveTo>
                  <a:cubicBezTo>
                    <a:pt x="0" y="859"/>
                    <a:pt x="4773" y="0"/>
                    <a:pt x="10800" y="0"/>
                  </a:cubicBezTo>
                  <a:cubicBezTo>
                    <a:pt x="16827" y="0"/>
                    <a:pt x="21600" y="825"/>
                    <a:pt x="21600" y="1867"/>
                  </a:cubicBezTo>
                  <a:cubicBezTo>
                    <a:pt x="21600" y="2909"/>
                    <a:pt x="16827" y="3735"/>
                    <a:pt x="10800" y="3735"/>
                  </a:cubicBezTo>
                  <a:cubicBezTo>
                    <a:pt x="4773" y="3735"/>
                    <a:pt x="0" y="2909"/>
                    <a:pt x="0" y="1867"/>
                  </a:cubicBezTo>
                  <a:close/>
                  <a:moveTo>
                    <a:pt x="1929" y="5811"/>
                  </a:moveTo>
                  <a:lnTo>
                    <a:pt x="19623" y="5811"/>
                  </a:lnTo>
                  <a:lnTo>
                    <a:pt x="19623" y="21600"/>
                  </a:lnTo>
                  <a:lnTo>
                    <a:pt x="1929" y="21600"/>
                  </a:lnTo>
                  <a:cubicBezTo>
                    <a:pt x="1929" y="21600"/>
                    <a:pt x="1929" y="5811"/>
                    <a:pt x="1929" y="5811"/>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41" name="Google Shape;241;p28"/>
            <p:cNvSpPr/>
            <p:nvPr/>
          </p:nvSpPr>
          <p:spPr>
            <a:xfrm>
              <a:off x="4094320" y="5189099"/>
              <a:ext cx="57834" cy="84618"/>
            </a:xfrm>
            <a:custGeom>
              <a:rect b="b" l="l" r="r" t="t"/>
              <a:pathLst>
                <a:path extrusionOk="0" h="21600" w="21600">
                  <a:moveTo>
                    <a:pt x="1252" y="16546"/>
                  </a:moveTo>
                  <a:lnTo>
                    <a:pt x="5546" y="16546"/>
                  </a:lnTo>
                  <a:cubicBezTo>
                    <a:pt x="5886" y="18337"/>
                    <a:pt x="7828" y="19217"/>
                    <a:pt x="11081" y="19217"/>
                  </a:cubicBezTo>
                  <a:cubicBezTo>
                    <a:pt x="15118" y="19217"/>
                    <a:pt x="17306" y="17777"/>
                    <a:pt x="17306" y="14994"/>
                  </a:cubicBezTo>
                  <a:lnTo>
                    <a:pt x="17306" y="13323"/>
                  </a:lnTo>
                  <a:cubicBezTo>
                    <a:pt x="15714" y="14819"/>
                    <a:pt x="13316" y="15674"/>
                    <a:pt x="10180" y="15674"/>
                  </a:cubicBezTo>
                  <a:cubicBezTo>
                    <a:pt x="4037" y="15674"/>
                    <a:pt x="0" y="12563"/>
                    <a:pt x="0" y="7837"/>
                  </a:cubicBezTo>
                  <a:cubicBezTo>
                    <a:pt x="0" y="3111"/>
                    <a:pt x="3990" y="0"/>
                    <a:pt x="10133" y="0"/>
                  </a:cubicBezTo>
                  <a:cubicBezTo>
                    <a:pt x="13398" y="0"/>
                    <a:pt x="15890" y="936"/>
                    <a:pt x="17481" y="2495"/>
                  </a:cubicBezTo>
                  <a:lnTo>
                    <a:pt x="17481" y="352"/>
                  </a:lnTo>
                  <a:lnTo>
                    <a:pt x="21600" y="352"/>
                  </a:lnTo>
                  <a:lnTo>
                    <a:pt x="21600" y="14938"/>
                  </a:lnTo>
                  <a:cubicBezTo>
                    <a:pt x="21600" y="18897"/>
                    <a:pt x="18125" y="21600"/>
                    <a:pt x="11034" y="21600"/>
                  </a:cubicBezTo>
                  <a:cubicBezTo>
                    <a:pt x="5020" y="21600"/>
                    <a:pt x="1673" y="19577"/>
                    <a:pt x="1240" y="16554"/>
                  </a:cubicBezTo>
                  <a:lnTo>
                    <a:pt x="1252" y="16546"/>
                  </a:lnTo>
                  <a:close/>
                  <a:moveTo>
                    <a:pt x="17434" y="7829"/>
                  </a:moveTo>
                  <a:cubicBezTo>
                    <a:pt x="17434" y="4454"/>
                    <a:pt x="14895" y="2519"/>
                    <a:pt x="10952" y="2519"/>
                  </a:cubicBezTo>
                  <a:cubicBezTo>
                    <a:pt x="7009" y="2519"/>
                    <a:pt x="4470" y="4574"/>
                    <a:pt x="4470" y="7829"/>
                  </a:cubicBezTo>
                  <a:cubicBezTo>
                    <a:pt x="4470" y="11084"/>
                    <a:pt x="7009" y="13139"/>
                    <a:pt x="10952" y="13139"/>
                  </a:cubicBezTo>
                  <a:cubicBezTo>
                    <a:pt x="14895" y="13139"/>
                    <a:pt x="17434" y="11204"/>
                    <a:pt x="17434" y="7829"/>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42" name="Google Shape;242;p28"/>
            <p:cNvSpPr/>
            <p:nvPr/>
          </p:nvSpPr>
          <p:spPr>
            <a:xfrm>
              <a:off x="4163913" y="5168607"/>
              <a:ext cx="14040" cy="81162"/>
            </a:xfrm>
            <a:custGeom>
              <a:rect b="b" l="l" r="r" t="t"/>
              <a:pathLst>
                <a:path extrusionOk="0" h="21600" w="21600">
                  <a:moveTo>
                    <a:pt x="0" y="1867"/>
                  </a:moveTo>
                  <a:cubicBezTo>
                    <a:pt x="0" y="859"/>
                    <a:pt x="4773" y="0"/>
                    <a:pt x="10800" y="0"/>
                  </a:cubicBezTo>
                  <a:cubicBezTo>
                    <a:pt x="16827" y="0"/>
                    <a:pt x="21600" y="825"/>
                    <a:pt x="21600" y="1867"/>
                  </a:cubicBezTo>
                  <a:cubicBezTo>
                    <a:pt x="21600" y="2909"/>
                    <a:pt x="16827" y="3735"/>
                    <a:pt x="10800" y="3735"/>
                  </a:cubicBezTo>
                  <a:cubicBezTo>
                    <a:pt x="4773" y="3735"/>
                    <a:pt x="0" y="2909"/>
                    <a:pt x="0" y="1867"/>
                  </a:cubicBezTo>
                  <a:close/>
                  <a:moveTo>
                    <a:pt x="1929" y="5811"/>
                  </a:moveTo>
                  <a:lnTo>
                    <a:pt x="19623" y="5811"/>
                  </a:lnTo>
                  <a:lnTo>
                    <a:pt x="19623" y="21600"/>
                  </a:lnTo>
                  <a:lnTo>
                    <a:pt x="1929" y="21600"/>
                  </a:lnTo>
                  <a:cubicBezTo>
                    <a:pt x="1929" y="21600"/>
                    <a:pt x="1929" y="5811"/>
                    <a:pt x="1929" y="5811"/>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43" name="Google Shape;243;p28"/>
            <p:cNvSpPr/>
            <p:nvPr/>
          </p:nvSpPr>
          <p:spPr>
            <a:xfrm>
              <a:off x="4184718" y="5173432"/>
              <a:ext cx="33048" cy="76734"/>
            </a:xfrm>
            <a:custGeom>
              <a:rect b="b" l="l" r="r" t="t"/>
              <a:pathLst>
                <a:path extrusionOk="0" h="21600" w="21600">
                  <a:moveTo>
                    <a:pt x="6250" y="17772"/>
                  </a:moveTo>
                  <a:lnTo>
                    <a:pt x="6250" y="7444"/>
                  </a:lnTo>
                  <a:lnTo>
                    <a:pt x="0" y="7444"/>
                  </a:lnTo>
                  <a:lnTo>
                    <a:pt x="0" y="4789"/>
                  </a:lnTo>
                  <a:lnTo>
                    <a:pt x="6250" y="4789"/>
                  </a:lnTo>
                  <a:lnTo>
                    <a:pt x="6250" y="0"/>
                  </a:lnTo>
                  <a:lnTo>
                    <a:pt x="13772" y="0"/>
                  </a:lnTo>
                  <a:lnTo>
                    <a:pt x="13772" y="4789"/>
                  </a:lnTo>
                  <a:lnTo>
                    <a:pt x="21600" y="4789"/>
                  </a:lnTo>
                  <a:lnTo>
                    <a:pt x="21600" y="7444"/>
                  </a:lnTo>
                  <a:lnTo>
                    <a:pt x="13772" y="7444"/>
                  </a:lnTo>
                  <a:lnTo>
                    <a:pt x="13772" y="17481"/>
                  </a:lnTo>
                  <a:cubicBezTo>
                    <a:pt x="13772" y="18451"/>
                    <a:pt x="14899" y="18910"/>
                    <a:pt x="18219" y="18910"/>
                  </a:cubicBezTo>
                  <a:lnTo>
                    <a:pt x="21600" y="18910"/>
                  </a:lnTo>
                  <a:lnTo>
                    <a:pt x="21600" y="21503"/>
                  </a:lnTo>
                  <a:cubicBezTo>
                    <a:pt x="19940" y="21565"/>
                    <a:pt x="18362" y="21600"/>
                    <a:pt x="17009" y="21600"/>
                  </a:cubicBezTo>
                  <a:cubicBezTo>
                    <a:pt x="10021" y="21600"/>
                    <a:pt x="6250" y="20568"/>
                    <a:pt x="6250" y="17772"/>
                  </a:cubicBezTo>
                  <a:lnTo>
                    <a:pt x="6250" y="17772"/>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44" name="Google Shape;244;p28"/>
            <p:cNvSpPr/>
            <p:nvPr/>
          </p:nvSpPr>
          <p:spPr>
            <a:xfrm>
              <a:off x="4223134" y="5189068"/>
              <a:ext cx="57672" cy="62100"/>
            </a:xfrm>
            <a:custGeom>
              <a:rect b="b" l="l" r="r" t="t"/>
              <a:pathLst>
                <a:path extrusionOk="0" h="21600" w="21600">
                  <a:moveTo>
                    <a:pt x="15159" y="18320"/>
                  </a:moveTo>
                  <a:cubicBezTo>
                    <a:pt x="13657" y="20477"/>
                    <a:pt x="11158" y="21600"/>
                    <a:pt x="7920" y="21600"/>
                  </a:cubicBezTo>
                  <a:cubicBezTo>
                    <a:pt x="3144" y="21600"/>
                    <a:pt x="0" y="19442"/>
                    <a:pt x="0" y="15475"/>
                  </a:cubicBezTo>
                  <a:cubicBezTo>
                    <a:pt x="0" y="12151"/>
                    <a:pt x="2147" y="9634"/>
                    <a:pt x="8354" y="9078"/>
                  </a:cubicBezTo>
                  <a:lnTo>
                    <a:pt x="11627" y="8762"/>
                  </a:lnTo>
                  <a:cubicBezTo>
                    <a:pt x="13774" y="8522"/>
                    <a:pt x="14948" y="7847"/>
                    <a:pt x="14948" y="6168"/>
                  </a:cubicBezTo>
                  <a:cubicBezTo>
                    <a:pt x="14948" y="4250"/>
                    <a:pt x="13868" y="3204"/>
                    <a:pt x="10383" y="3204"/>
                  </a:cubicBezTo>
                  <a:cubicBezTo>
                    <a:pt x="6899" y="3204"/>
                    <a:pt x="5432" y="4119"/>
                    <a:pt x="5221" y="6920"/>
                  </a:cubicBezTo>
                  <a:lnTo>
                    <a:pt x="962" y="6920"/>
                  </a:lnTo>
                  <a:cubicBezTo>
                    <a:pt x="1220" y="2757"/>
                    <a:pt x="3719" y="0"/>
                    <a:pt x="10395" y="0"/>
                  </a:cubicBezTo>
                  <a:cubicBezTo>
                    <a:pt x="17071" y="0"/>
                    <a:pt x="19183" y="2485"/>
                    <a:pt x="19183" y="6081"/>
                  </a:cubicBezTo>
                  <a:lnTo>
                    <a:pt x="19183" y="17001"/>
                  </a:lnTo>
                  <a:cubicBezTo>
                    <a:pt x="19183" y="17644"/>
                    <a:pt x="19523" y="18036"/>
                    <a:pt x="20392" y="18036"/>
                  </a:cubicBezTo>
                  <a:lnTo>
                    <a:pt x="21600" y="18036"/>
                  </a:lnTo>
                  <a:lnTo>
                    <a:pt x="21600" y="21120"/>
                  </a:lnTo>
                  <a:cubicBezTo>
                    <a:pt x="20955" y="21197"/>
                    <a:pt x="20180" y="21240"/>
                    <a:pt x="19488" y="21240"/>
                  </a:cubicBezTo>
                  <a:cubicBezTo>
                    <a:pt x="16731" y="21240"/>
                    <a:pt x="15487" y="20325"/>
                    <a:pt x="15182" y="18320"/>
                  </a:cubicBezTo>
                  <a:lnTo>
                    <a:pt x="15159" y="18320"/>
                  </a:lnTo>
                  <a:close/>
                  <a:moveTo>
                    <a:pt x="8577" y="18483"/>
                  </a:moveTo>
                  <a:cubicBezTo>
                    <a:pt x="11721" y="18483"/>
                    <a:pt x="14948" y="16848"/>
                    <a:pt x="14948" y="12969"/>
                  </a:cubicBezTo>
                  <a:lnTo>
                    <a:pt x="14948" y="10811"/>
                  </a:lnTo>
                  <a:cubicBezTo>
                    <a:pt x="14302" y="11290"/>
                    <a:pt x="13399" y="11530"/>
                    <a:pt x="12190" y="11650"/>
                  </a:cubicBezTo>
                  <a:lnTo>
                    <a:pt x="9093" y="11966"/>
                  </a:lnTo>
                  <a:cubicBezTo>
                    <a:pt x="5514" y="12369"/>
                    <a:pt x="4447" y="13525"/>
                    <a:pt x="4447" y="15366"/>
                  </a:cubicBezTo>
                  <a:cubicBezTo>
                    <a:pt x="4447" y="17208"/>
                    <a:pt x="5784" y="18483"/>
                    <a:pt x="8577" y="18483"/>
                  </a:cubicBezTo>
                  <a:lnTo>
                    <a:pt x="8577" y="18483"/>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45" name="Google Shape;245;p28"/>
            <p:cNvSpPr/>
            <p:nvPr/>
          </p:nvSpPr>
          <p:spPr>
            <a:xfrm>
              <a:off x="4287869" y="5167918"/>
              <a:ext cx="21492" cy="82242"/>
            </a:xfrm>
            <a:custGeom>
              <a:rect b="b" l="l" r="r" t="t"/>
              <a:pathLst>
                <a:path extrusionOk="0" h="21600" w="21600">
                  <a:moveTo>
                    <a:pt x="0" y="18029"/>
                  </a:moveTo>
                  <a:lnTo>
                    <a:pt x="0" y="0"/>
                  </a:lnTo>
                  <a:lnTo>
                    <a:pt x="11556" y="0"/>
                  </a:lnTo>
                  <a:lnTo>
                    <a:pt x="11556" y="17757"/>
                  </a:lnTo>
                  <a:cubicBezTo>
                    <a:pt x="11556" y="18662"/>
                    <a:pt x="13067" y="19090"/>
                    <a:pt x="17318" y="19090"/>
                  </a:cubicBezTo>
                  <a:lnTo>
                    <a:pt x="21600" y="19090"/>
                  </a:lnTo>
                  <a:lnTo>
                    <a:pt x="21600" y="21509"/>
                  </a:lnTo>
                  <a:cubicBezTo>
                    <a:pt x="19301" y="21567"/>
                    <a:pt x="16971" y="21600"/>
                    <a:pt x="15145" y="21600"/>
                  </a:cubicBezTo>
                  <a:cubicBezTo>
                    <a:pt x="5321" y="21600"/>
                    <a:pt x="0" y="20637"/>
                    <a:pt x="0" y="18029"/>
                  </a:cubicBezTo>
                  <a:lnTo>
                    <a:pt x="0" y="18029"/>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46" name="Google Shape;246;p28"/>
            <p:cNvSpPr/>
            <p:nvPr/>
          </p:nvSpPr>
          <p:spPr>
            <a:xfrm>
              <a:off x="3550897" y="5167886"/>
              <a:ext cx="56754" cy="81864"/>
            </a:xfrm>
            <a:custGeom>
              <a:rect b="b" l="l" r="r" t="t"/>
              <a:pathLst>
                <a:path extrusionOk="0" h="21600" w="21600">
                  <a:moveTo>
                    <a:pt x="21600" y="4199"/>
                  </a:moveTo>
                  <a:lnTo>
                    <a:pt x="21600" y="0"/>
                  </a:lnTo>
                  <a:lnTo>
                    <a:pt x="0" y="0"/>
                  </a:lnTo>
                  <a:lnTo>
                    <a:pt x="0" y="21600"/>
                  </a:lnTo>
                  <a:lnTo>
                    <a:pt x="21600" y="21600"/>
                  </a:lnTo>
                  <a:lnTo>
                    <a:pt x="21600" y="17219"/>
                  </a:lnTo>
                  <a:lnTo>
                    <a:pt x="8755" y="17219"/>
                  </a:lnTo>
                  <a:lnTo>
                    <a:pt x="8755" y="12433"/>
                  </a:lnTo>
                  <a:lnTo>
                    <a:pt x="19441" y="12433"/>
                  </a:lnTo>
                  <a:lnTo>
                    <a:pt x="19441" y="8233"/>
                  </a:lnTo>
                  <a:lnTo>
                    <a:pt x="8755" y="8233"/>
                  </a:lnTo>
                  <a:lnTo>
                    <a:pt x="8755" y="4199"/>
                  </a:lnTo>
                  <a:lnTo>
                    <a:pt x="21600" y="4199"/>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47" name="Google Shape;247;p28"/>
            <p:cNvSpPr/>
            <p:nvPr/>
          </p:nvSpPr>
          <p:spPr>
            <a:xfrm>
              <a:off x="3649035" y="5167886"/>
              <a:ext cx="58752" cy="81864"/>
            </a:xfrm>
            <a:custGeom>
              <a:rect b="b" l="l" r="r" t="t"/>
              <a:pathLst>
                <a:path extrusionOk="0" h="21600" w="21600">
                  <a:moveTo>
                    <a:pt x="21600" y="17335"/>
                  </a:moveTo>
                  <a:lnTo>
                    <a:pt x="8559" y="17335"/>
                  </a:lnTo>
                  <a:lnTo>
                    <a:pt x="8559" y="0"/>
                  </a:lnTo>
                  <a:lnTo>
                    <a:pt x="0" y="0"/>
                  </a:lnTo>
                  <a:lnTo>
                    <a:pt x="0" y="21600"/>
                  </a:lnTo>
                  <a:lnTo>
                    <a:pt x="21600" y="21600"/>
                  </a:lnTo>
                  <a:lnTo>
                    <a:pt x="21600" y="17335"/>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48" name="Google Shape;248;p28"/>
            <p:cNvSpPr/>
            <p:nvPr/>
          </p:nvSpPr>
          <p:spPr>
            <a:xfrm>
              <a:off x="3846438" y="5165505"/>
              <a:ext cx="74898" cy="85968"/>
            </a:xfrm>
            <a:custGeom>
              <a:rect b="b" l="l" r="r" t="t"/>
              <a:pathLst>
                <a:path extrusionOk="0" h="21600" w="21600">
                  <a:moveTo>
                    <a:pt x="14054" y="8438"/>
                  </a:moveTo>
                  <a:cubicBezTo>
                    <a:pt x="9526" y="7549"/>
                    <a:pt x="7944" y="7447"/>
                    <a:pt x="7944" y="5880"/>
                  </a:cubicBezTo>
                  <a:cubicBezTo>
                    <a:pt x="7944" y="4424"/>
                    <a:pt x="10185" y="3967"/>
                    <a:pt x="11478" y="3967"/>
                  </a:cubicBezTo>
                  <a:cubicBezTo>
                    <a:pt x="13575" y="3967"/>
                    <a:pt x="16033" y="4392"/>
                    <a:pt x="18536" y="5518"/>
                  </a:cubicBezTo>
                  <a:lnTo>
                    <a:pt x="20362" y="1732"/>
                  </a:lnTo>
                  <a:cubicBezTo>
                    <a:pt x="17795" y="504"/>
                    <a:pt x="14487" y="0"/>
                    <a:pt x="11306" y="0"/>
                  </a:cubicBezTo>
                  <a:cubicBezTo>
                    <a:pt x="5061" y="0"/>
                    <a:pt x="868" y="2204"/>
                    <a:pt x="696" y="6510"/>
                  </a:cubicBezTo>
                  <a:cubicBezTo>
                    <a:pt x="515" y="10430"/>
                    <a:pt x="4175" y="11902"/>
                    <a:pt x="7546" y="12508"/>
                  </a:cubicBezTo>
                  <a:cubicBezTo>
                    <a:pt x="10791" y="13091"/>
                    <a:pt x="14081" y="13594"/>
                    <a:pt x="14153" y="15271"/>
                  </a:cubicBezTo>
                  <a:cubicBezTo>
                    <a:pt x="14216" y="16822"/>
                    <a:pt x="12617" y="17483"/>
                    <a:pt x="9598" y="17483"/>
                  </a:cubicBezTo>
                  <a:cubicBezTo>
                    <a:pt x="6805" y="17483"/>
                    <a:pt x="4203" y="16704"/>
                    <a:pt x="1545" y="15736"/>
                  </a:cubicBezTo>
                  <a:lnTo>
                    <a:pt x="0" y="19845"/>
                  </a:lnTo>
                  <a:cubicBezTo>
                    <a:pt x="3046" y="20978"/>
                    <a:pt x="6146" y="21600"/>
                    <a:pt x="9345" y="21600"/>
                  </a:cubicBezTo>
                  <a:cubicBezTo>
                    <a:pt x="13782" y="21600"/>
                    <a:pt x="17018" y="21002"/>
                    <a:pt x="19404" y="19050"/>
                  </a:cubicBezTo>
                  <a:cubicBezTo>
                    <a:pt x="21058" y="17711"/>
                    <a:pt x="21600" y="16098"/>
                    <a:pt x="21600" y="14555"/>
                  </a:cubicBezTo>
                  <a:cubicBezTo>
                    <a:pt x="21591" y="11296"/>
                    <a:pt x="19268" y="9462"/>
                    <a:pt x="14054" y="8438"/>
                  </a:cubicBez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49" name="Google Shape;249;p28"/>
            <p:cNvSpPr/>
            <p:nvPr/>
          </p:nvSpPr>
          <p:spPr>
            <a:xfrm>
              <a:off x="3446493" y="5167886"/>
              <a:ext cx="71388" cy="81864"/>
            </a:xfrm>
            <a:custGeom>
              <a:rect b="b" l="l" r="r" t="t"/>
              <a:pathLst>
                <a:path extrusionOk="0" h="21600" w="21600">
                  <a:moveTo>
                    <a:pt x="21600" y="4257"/>
                  </a:moveTo>
                  <a:lnTo>
                    <a:pt x="21600" y="0"/>
                  </a:lnTo>
                  <a:lnTo>
                    <a:pt x="0" y="0"/>
                  </a:lnTo>
                  <a:lnTo>
                    <a:pt x="0" y="4257"/>
                  </a:lnTo>
                  <a:lnTo>
                    <a:pt x="7298" y="4257"/>
                  </a:lnTo>
                  <a:lnTo>
                    <a:pt x="7298" y="21600"/>
                  </a:lnTo>
                  <a:lnTo>
                    <a:pt x="14293" y="21600"/>
                  </a:lnTo>
                  <a:lnTo>
                    <a:pt x="14293" y="4257"/>
                  </a:lnTo>
                  <a:lnTo>
                    <a:pt x="21600" y="4257"/>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50" name="Google Shape;250;p28"/>
            <p:cNvSpPr/>
            <p:nvPr/>
          </p:nvSpPr>
          <p:spPr>
            <a:xfrm>
              <a:off x="3736331" y="5167886"/>
              <a:ext cx="74844" cy="83322"/>
            </a:xfrm>
            <a:custGeom>
              <a:rect b="b" l="l" r="r" t="t"/>
              <a:pathLst>
                <a:path extrusionOk="0" h="21600" w="21600">
                  <a:moveTo>
                    <a:pt x="14671" y="0"/>
                  </a:moveTo>
                  <a:lnTo>
                    <a:pt x="14671" y="13480"/>
                  </a:lnTo>
                  <a:cubicBezTo>
                    <a:pt x="14671" y="14535"/>
                    <a:pt x="14671" y="14828"/>
                    <a:pt x="14599" y="15242"/>
                  </a:cubicBezTo>
                  <a:cubicBezTo>
                    <a:pt x="14391" y="16525"/>
                    <a:pt x="12998" y="17272"/>
                    <a:pt x="10782" y="17296"/>
                  </a:cubicBezTo>
                  <a:cubicBezTo>
                    <a:pt x="9145" y="17272"/>
                    <a:pt x="7942" y="16842"/>
                    <a:pt x="7381" y="16070"/>
                  </a:cubicBezTo>
                  <a:cubicBezTo>
                    <a:pt x="7101" y="15672"/>
                    <a:pt x="6965" y="14966"/>
                    <a:pt x="6965" y="13829"/>
                  </a:cubicBezTo>
                  <a:lnTo>
                    <a:pt x="6965" y="0"/>
                  </a:lnTo>
                  <a:lnTo>
                    <a:pt x="0" y="0"/>
                  </a:lnTo>
                  <a:lnTo>
                    <a:pt x="0" y="14625"/>
                  </a:lnTo>
                  <a:cubicBezTo>
                    <a:pt x="0" y="16655"/>
                    <a:pt x="298" y="17564"/>
                    <a:pt x="1321" y="18717"/>
                  </a:cubicBezTo>
                  <a:cubicBezTo>
                    <a:pt x="3003" y="20609"/>
                    <a:pt x="6277" y="21600"/>
                    <a:pt x="10800" y="21600"/>
                  </a:cubicBezTo>
                  <a:cubicBezTo>
                    <a:pt x="10845" y="21600"/>
                    <a:pt x="10899" y="21600"/>
                    <a:pt x="10945" y="21600"/>
                  </a:cubicBezTo>
                  <a:cubicBezTo>
                    <a:pt x="10972" y="21600"/>
                    <a:pt x="11008" y="21600"/>
                    <a:pt x="11044" y="21600"/>
                  </a:cubicBezTo>
                  <a:cubicBezTo>
                    <a:pt x="17086" y="21600"/>
                    <a:pt x="20207" y="19481"/>
                    <a:pt x="21112" y="17499"/>
                  </a:cubicBezTo>
                  <a:cubicBezTo>
                    <a:pt x="21564" y="16541"/>
                    <a:pt x="21600" y="16086"/>
                    <a:pt x="21600" y="14146"/>
                  </a:cubicBezTo>
                  <a:lnTo>
                    <a:pt x="21600" y="0"/>
                  </a:lnTo>
                  <a:lnTo>
                    <a:pt x="14671" y="0"/>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51" name="Google Shape;251;p28"/>
            <p:cNvSpPr/>
            <p:nvPr/>
          </p:nvSpPr>
          <p:spPr>
            <a:xfrm>
              <a:off x="3322097" y="5145433"/>
              <a:ext cx="136300" cy="36374"/>
            </a:xfrm>
            <a:custGeom>
              <a:rect b="b" l="l" r="r" t="t"/>
              <a:pathLst>
                <a:path extrusionOk="0" h="21555" w="21592">
                  <a:moveTo>
                    <a:pt x="21431" y="11"/>
                  </a:moveTo>
                  <a:lnTo>
                    <a:pt x="0" y="15969"/>
                  </a:lnTo>
                  <a:lnTo>
                    <a:pt x="0" y="21555"/>
                  </a:lnTo>
                  <a:lnTo>
                    <a:pt x="69" y="21481"/>
                  </a:lnTo>
                  <a:cubicBezTo>
                    <a:pt x="14230" y="8621"/>
                    <a:pt x="21431" y="883"/>
                    <a:pt x="21491" y="827"/>
                  </a:cubicBezTo>
                  <a:cubicBezTo>
                    <a:pt x="21570" y="753"/>
                    <a:pt x="21600" y="512"/>
                    <a:pt x="21590" y="326"/>
                  </a:cubicBezTo>
                  <a:cubicBezTo>
                    <a:pt x="21575" y="122"/>
                    <a:pt x="21516" y="-45"/>
                    <a:pt x="21431" y="11"/>
                  </a:cubicBez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1" i="0" sz="1400" u="none" cap="none" strike="noStrike">
                <a:solidFill>
                  <a:schemeClr val="accent1"/>
                </a:solidFill>
                <a:latin typeface="Arial"/>
                <a:ea typeface="Arial"/>
                <a:cs typeface="Arial"/>
                <a:sym typeface="Arial"/>
              </a:endParaRPr>
            </a:p>
          </p:txBody>
        </p:sp>
        <p:sp>
          <p:nvSpPr>
            <p:cNvPr id="252" name="Google Shape;252;p28"/>
            <p:cNvSpPr/>
            <p:nvPr/>
          </p:nvSpPr>
          <p:spPr>
            <a:xfrm>
              <a:off x="3146659" y="5142869"/>
              <a:ext cx="245254" cy="147796"/>
            </a:xfrm>
            <a:custGeom>
              <a:rect b="b" l="l" r="r" t="t"/>
              <a:pathLst>
                <a:path extrusionOk="0" h="21584" w="21594">
                  <a:moveTo>
                    <a:pt x="17357" y="1476"/>
                  </a:moveTo>
                  <a:cubicBezTo>
                    <a:pt x="17542" y="1279"/>
                    <a:pt x="17594" y="1403"/>
                    <a:pt x="17539" y="1622"/>
                  </a:cubicBezTo>
                  <a:cubicBezTo>
                    <a:pt x="17451" y="1975"/>
                    <a:pt x="17048" y="4116"/>
                    <a:pt x="14050" y="8198"/>
                  </a:cubicBezTo>
                  <a:cubicBezTo>
                    <a:pt x="13266" y="9260"/>
                    <a:pt x="12712" y="9860"/>
                    <a:pt x="11583" y="10967"/>
                  </a:cubicBezTo>
                  <a:cubicBezTo>
                    <a:pt x="13432" y="6679"/>
                    <a:pt x="16124" y="2808"/>
                    <a:pt x="17357" y="1476"/>
                  </a:cubicBezTo>
                  <a:moveTo>
                    <a:pt x="17669" y="2"/>
                  </a:moveTo>
                  <a:cubicBezTo>
                    <a:pt x="17090" y="57"/>
                    <a:pt x="16017" y="1480"/>
                    <a:pt x="15429" y="2327"/>
                  </a:cubicBezTo>
                  <a:cubicBezTo>
                    <a:pt x="13084" y="5691"/>
                    <a:pt x="11343" y="8784"/>
                    <a:pt x="10074" y="12020"/>
                  </a:cubicBezTo>
                  <a:cubicBezTo>
                    <a:pt x="7432" y="14367"/>
                    <a:pt x="4066" y="16779"/>
                    <a:pt x="720" y="18664"/>
                  </a:cubicBezTo>
                  <a:lnTo>
                    <a:pt x="643" y="18710"/>
                  </a:lnTo>
                  <a:lnTo>
                    <a:pt x="0" y="21584"/>
                  </a:lnTo>
                  <a:lnTo>
                    <a:pt x="367" y="21346"/>
                  </a:lnTo>
                  <a:cubicBezTo>
                    <a:pt x="2494" y="20001"/>
                    <a:pt x="6044" y="17475"/>
                    <a:pt x="9263" y="14669"/>
                  </a:cubicBezTo>
                  <a:cubicBezTo>
                    <a:pt x="9081" y="15470"/>
                    <a:pt x="8990" y="16207"/>
                    <a:pt x="8990" y="16880"/>
                  </a:cubicBezTo>
                  <a:cubicBezTo>
                    <a:pt x="8990" y="17383"/>
                    <a:pt x="9040" y="17845"/>
                    <a:pt x="9142" y="18271"/>
                  </a:cubicBezTo>
                  <a:cubicBezTo>
                    <a:pt x="9343" y="19113"/>
                    <a:pt x="9743" y="19753"/>
                    <a:pt x="10295" y="20120"/>
                  </a:cubicBezTo>
                  <a:cubicBezTo>
                    <a:pt x="11120" y="20664"/>
                    <a:pt x="12243" y="20678"/>
                    <a:pt x="13526" y="20033"/>
                  </a:cubicBezTo>
                  <a:cubicBezTo>
                    <a:pt x="16800" y="18385"/>
                    <a:pt x="20687" y="13328"/>
                    <a:pt x="21534" y="12322"/>
                  </a:cubicBezTo>
                  <a:lnTo>
                    <a:pt x="21564" y="12285"/>
                  </a:lnTo>
                  <a:cubicBezTo>
                    <a:pt x="21597" y="12244"/>
                    <a:pt x="21600" y="12184"/>
                    <a:pt x="21586" y="12143"/>
                  </a:cubicBezTo>
                  <a:cubicBezTo>
                    <a:pt x="21567" y="12097"/>
                    <a:pt x="21528" y="12084"/>
                    <a:pt x="21498" y="12116"/>
                  </a:cubicBezTo>
                  <a:lnTo>
                    <a:pt x="21498" y="12116"/>
                  </a:lnTo>
                  <a:lnTo>
                    <a:pt x="21498" y="12116"/>
                  </a:lnTo>
                  <a:lnTo>
                    <a:pt x="21457" y="12157"/>
                  </a:lnTo>
                  <a:cubicBezTo>
                    <a:pt x="20549" y="13058"/>
                    <a:pt x="16138" y="17401"/>
                    <a:pt x="13269" y="18678"/>
                  </a:cubicBezTo>
                  <a:cubicBezTo>
                    <a:pt x="11810" y="19328"/>
                    <a:pt x="10695" y="18971"/>
                    <a:pt x="10276" y="17996"/>
                  </a:cubicBezTo>
                  <a:cubicBezTo>
                    <a:pt x="10130" y="17662"/>
                    <a:pt x="10061" y="17241"/>
                    <a:pt x="10061" y="16751"/>
                  </a:cubicBezTo>
                  <a:cubicBezTo>
                    <a:pt x="10061" y="15795"/>
                    <a:pt x="10331" y="14573"/>
                    <a:pt x="10858" y="13219"/>
                  </a:cubicBezTo>
                  <a:cubicBezTo>
                    <a:pt x="11341" y="12761"/>
                    <a:pt x="11790" y="12317"/>
                    <a:pt x="12196" y="11896"/>
                  </a:cubicBezTo>
                  <a:cubicBezTo>
                    <a:pt x="14993" y="9288"/>
                    <a:pt x="18218" y="4217"/>
                    <a:pt x="18353" y="1123"/>
                  </a:cubicBezTo>
                  <a:cubicBezTo>
                    <a:pt x="18353" y="1101"/>
                    <a:pt x="18353" y="1078"/>
                    <a:pt x="18353" y="1055"/>
                  </a:cubicBezTo>
                  <a:cubicBezTo>
                    <a:pt x="18353" y="789"/>
                    <a:pt x="18284" y="515"/>
                    <a:pt x="18160" y="309"/>
                  </a:cubicBezTo>
                  <a:cubicBezTo>
                    <a:pt x="18030" y="94"/>
                    <a:pt x="17857" y="-16"/>
                    <a:pt x="17669" y="2"/>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53" name="Google Shape;253;p28"/>
            <p:cNvSpPr/>
            <p:nvPr/>
          </p:nvSpPr>
          <p:spPr>
            <a:xfrm>
              <a:off x="3173763" y="5172336"/>
              <a:ext cx="148554" cy="45576"/>
            </a:xfrm>
            <a:custGeom>
              <a:rect b="b" l="l" r="r" t="t"/>
              <a:pathLst>
                <a:path extrusionOk="0" h="21600" w="21600">
                  <a:moveTo>
                    <a:pt x="21500" y="74"/>
                  </a:moveTo>
                  <a:lnTo>
                    <a:pt x="802" y="14588"/>
                  </a:lnTo>
                  <a:lnTo>
                    <a:pt x="0" y="21600"/>
                  </a:lnTo>
                  <a:lnTo>
                    <a:pt x="21564" y="4501"/>
                  </a:lnTo>
                  <a:lnTo>
                    <a:pt x="21600" y="4472"/>
                  </a:lnTo>
                  <a:lnTo>
                    <a:pt x="21600" y="0"/>
                  </a:lnTo>
                  <a:lnTo>
                    <a:pt x="21500" y="74"/>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grpSp>
      <p:sp>
        <p:nvSpPr>
          <p:cNvPr id="254" name="Google Shape;254;p28"/>
          <p:cNvSpPr txBox="1"/>
          <p:nvPr>
            <p:ph type="title"/>
          </p:nvPr>
        </p:nvSpPr>
        <p:spPr>
          <a:xfrm>
            <a:off x="416504" y="2995550"/>
            <a:ext cx="1992300" cy="2851500"/>
          </a:xfrm>
          <a:prstGeom prst="rect">
            <a:avLst/>
          </a:prstGeom>
        </p:spPr>
        <p:txBody>
          <a:bodyPr anchorCtr="0" anchor="t" bIns="0" lIns="0" spcFirstLastPara="1" rIns="0" wrap="square" tIns="0">
            <a:noAutofit/>
          </a:bodyPr>
          <a:lstStyle>
            <a:lvl1pPr lvl="0">
              <a:spcBef>
                <a:spcPts val="0"/>
              </a:spcBef>
              <a:spcAft>
                <a:spcPts val="0"/>
              </a:spcAft>
              <a:buSzPts val="4000"/>
              <a:buNone/>
              <a:defRPr sz="4000"/>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255" name="Google Shape;255;p28"/>
          <p:cNvSpPr txBox="1"/>
          <p:nvPr>
            <p:ph idx="1" type="subTitle"/>
          </p:nvPr>
        </p:nvSpPr>
        <p:spPr>
          <a:xfrm>
            <a:off x="3324782" y="1571425"/>
            <a:ext cx="2634000" cy="230700"/>
          </a:xfrm>
          <a:prstGeom prst="rect">
            <a:avLst/>
          </a:prstGeom>
        </p:spPr>
        <p:txBody>
          <a:bodyPr anchorCtr="0" anchor="t" bIns="0" lIns="374900" spcFirstLastPara="1" rIns="365750" wrap="square" tIns="0">
            <a:noAutofit/>
          </a:bodyPr>
          <a:lstStyle>
            <a:lvl1pPr lvl="0">
              <a:spcBef>
                <a:spcPts val="0"/>
              </a:spcBef>
              <a:spcAft>
                <a:spcPts val="0"/>
              </a:spcAft>
              <a:buClr>
                <a:schemeClr val="accent1"/>
              </a:buClr>
              <a:buSzPts val="1400"/>
              <a:buNone/>
              <a:defRPr sz="1400">
                <a:solidFill>
                  <a:schemeClr val="accent1"/>
                </a:solidFill>
              </a:defRPr>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256" name="Google Shape;256;p28"/>
          <p:cNvSpPr txBox="1"/>
          <p:nvPr>
            <p:ph idx="2" type="subTitle"/>
          </p:nvPr>
        </p:nvSpPr>
        <p:spPr>
          <a:xfrm>
            <a:off x="3324782" y="1802125"/>
            <a:ext cx="2634000" cy="712500"/>
          </a:xfrm>
          <a:prstGeom prst="rect">
            <a:avLst/>
          </a:prstGeom>
        </p:spPr>
        <p:txBody>
          <a:bodyPr anchorCtr="0" anchor="t" bIns="0" lIns="365750" spcFirstLastPara="1" rIns="365750" wrap="square" tIns="0">
            <a:noAutofit/>
          </a:bodyPr>
          <a:lstStyle>
            <a:lvl1pPr lvl="0">
              <a:lnSpc>
                <a:spcPct val="90000"/>
              </a:lnSpc>
              <a:spcBef>
                <a:spcPts val="0"/>
              </a:spcBef>
              <a:spcAft>
                <a:spcPts val="0"/>
              </a:spcAft>
              <a:buSzPts val="2400"/>
              <a:buNone/>
              <a:defRPr/>
            </a:lvl1pPr>
            <a:lvl2pPr lvl="1">
              <a:lnSpc>
                <a:spcPct val="90000"/>
              </a:lnSpc>
              <a:spcBef>
                <a:spcPts val="0"/>
              </a:spcBef>
              <a:spcAft>
                <a:spcPts val="0"/>
              </a:spcAft>
              <a:buClr>
                <a:schemeClr val="accent1"/>
              </a:buClr>
              <a:buSzPts val="1400"/>
              <a:buNone/>
              <a:defRPr b="1" sz="1400">
                <a:solidFill>
                  <a:schemeClr val="accent1"/>
                </a:solidFill>
              </a:defRPr>
            </a:lvl2pPr>
            <a:lvl3pPr lvl="2">
              <a:lnSpc>
                <a:spcPct val="90000"/>
              </a:lnSpc>
              <a:spcBef>
                <a:spcPts val="0"/>
              </a:spcBef>
              <a:spcAft>
                <a:spcPts val="0"/>
              </a:spcAft>
              <a:buClr>
                <a:schemeClr val="accent1"/>
              </a:buClr>
              <a:buSzPts val="1400"/>
              <a:buNone/>
              <a:defRPr b="1" sz="1400">
                <a:solidFill>
                  <a:schemeClr val="accent1"/>
                </a:solidFill>
              </a:defRPr>
            </a:lvl3pPr>
            <a:lvl4pPr lvl="3">
              <a:lnSpc>
                <a:spcPct val="90000"/>
              </a:lnSpc>
              <a:spcBef>
                <a:spcPts val="0"/>
              </a:spcBef>
              <a:spcAft>
                <a:spcPts val="0"/>
              </a:spcAft>
              <a:buClr>
                <a:schemeClr val="accent1"/>
              </a:buClr>
              <a:buSzPts val="1400"/>
              <a:buNone/>
              <a:defRPr b="1">
                <a:solidFill>
                  <a:schemeClr val="accent1"/>
                </a:solidFill>
              </a:defRPr>
            </a:lvl4pPr>
            <a:lvl5pPr lvl="4">
              <a:lnSpc>
                <a:spcPct val="90000"/>
              </a:lnSpc>
              <a:spcBef>
                <a:spcPts val="0"/>
              </a:spcBef>
              <a:spcAft>
                <a:spcPts val="0"/>
              </a:spcAft>
              <a:buClr>
                <a:schemeClr val="accent1"/>
              </a:buClr>
              <a:buSzPts val="1400"/>
              <a:buNone/>
              <a:defRPr b="1" sz="1400">
                <a:solidFill>
                  <a:schemeClr val="accent1"/>
                </a:solidFill>
              </a:defRPr>
            </a:lvl5pPr>
            <a:lvl6pPr lvl="5">
              <a:lnSpc>
                <a:spcPct val="90000"/>
              </a:lnSpc>
              <a:spcBef>
                <a:spcPts val="0"/>
              </a:spcBef>
              <a:spcAft>
                <a:spcPts val="0"/>
              </a:spcAft>
              <a:buClr>
                <a:schemeClr val="accent1"/>
              </a:buClr>
              <a:buSzPts val="1400"/>
              <a:buNone/>
              <a:defRPr b="1" sz="1400">
                <a:solidFill>
                  <a:schemeClr val="accent1"/>
                </a:solidFill>
              </a:defRPr>
            </a:lvl6pPr>
            <a:lvl7pPr lvl="6">
              <a:lnSpc>
                <a:spcPct val="90000"/>
              </a:lnSpc>
              <a:spcBef>
                <a:spcPts val="0"/>
              </a:spcBef>
              <a:spcAft>
                <a:spcPts val="0"/>
              </a:spcAft>
              <a:buClr>
                <a:schemeClr val="accent1"/>
              </a:buClr>
              <a:buSzPts val="1400"/>
              <a:buNone/>
              <a:defRPr b="1" sz="1400">
                <a:solidFill>
                  <a:schemeClr val="accent1"/>
                </a:solidFill>
              </a:defRPr>
            </a:lvl7pPr>
            <a:lvl8pPr lvl="7">
              <a:lnSpc>
                <a:spcPct val="90000"/>
              </a:lnSpc>
              <a:spcBef>
                <a:spcPts val="0"/>
              </a:spcBef>
              <a:spcAft>
                <a:spcPts val="0"/>
              </a:spcAft>
              <a:buClr>
                <a:schemeClr val="accent1"/>
              </a:buClr>
              <a:buSzPts val="1400"/>
              <a:buNone/>
              <a:defRPr b="1" sz="1400">
                <a:solidFill>
                  <a:schemeClr val="accent1"/>
                </a:solidFill>
              </a:defRPr>
            </a:lvl8pPr>
            <a:lvl9pPr lvl="8">
              <a:lnSpc>
                <a:spcPct val="90000"/>
              </a:lnSpc>
              <a:spcBef>
                <a:spcPts val="0"/>
              </a:spcBef>
              <a:spcAft>
                <a:spcPts val="0"/>
              </a:spcAft>
              <a:buClr>
                <a:schemeClr val="accent1"/>
              </a:buClr>
              <a:buSzPts val="1400"/>
              <a:buNone/>
              <a:defRPr b="1" sz="1400">
                <a:solidFill>
                  <a:schemeClr val="accent1"/>
                </a:solidFill>
              </a:defRPr>
            </a:lvl9pPr>
          </a:lstStyle>
          <a:p/>
        </p:txBody>
      </p:sp>
      <p:sp>
        <p:nvSpPr>
          <p:cNvPr id="257" name="Google Shape;257;p28"/>
          <p:cNvSpPr txBox="1"/>
          <p:nvPr>
            <p:ph idx="3" type="subTitle"/>
          </p:nvPr>
        </p:nvSpPr>
        <p:spPr>
          <a:xfrm>
            <a:off x="3324782" y="2526538"/>
            <a:ext cx="2634000" cy="230700"/>
          </a:xfrm>
          <a:prstGeom prst="rect">
            <a:avLst/>
          </a:prstGeom>
        </p:spPr>
        <p:txBody>
          <a:bodyPr anchorCtr="0" anchor="t" bIns="0" lIns="384025" spcFirstLastPara="1" rIns="365750" wrap="square" tIns="0">
            <a:noAutofit/>
          </a:bodyPr>
          <a:lstStyle>
            <a:lvl1pPr lvl="0">
              <a:spcBef>
                <a:spcPts val="0"/>
              </a:spcBef>
              <a:spcAft>
                <a:spcPts val="0"/>
              </a:spcAft>
              <a:buSzPts val="1200"/>
              <a:buNone/>
              <a:defRPr sz="1200"/>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258" name="Google Shape;258;p28"/>
          <p:cNvSpPr txBox="1"/>
          <p:nvPr>
            <p:ph idx="4" type="subTitle"/>
          </p:nvPr>
        </p:nvSpPr>
        <p:spPr>
          <a:xfrm>
            <a:off x="3324782" y="3948350"/>
            <a:ext cx="2634000" cy="230700"/>
          </a:xfrm>
          <a:prstGeom prst="rect">
            <a:avLst/>
          </a:prstGeom>
        </p:spPr>
        <p:txBody>
          <a:bodyPr anchorCtr="0" anchor="t" bIns="0" lIns="374900" spcFirstLastPara="1" rIns="365750" wrap="square" tIns="0">
            <a:noAutofit/>
          </a:bodyPr>
          <a:lstStyle>
            <a:lvl1pPr lvl="0">
              <a:spcBef>
                <a:spcPts val="0"/>
              </a:spcBef>
              <a:spcAft>
                <a:spcPts val="0"/>
              </a:spcAft>
              <a:buClr>
                <a:schemeClr val="accent1"/>
              </a:buClr>
              <a:buSzPts val="1400"/>
              <a:buNone/>
              <a:defRPr sz="1400">
                <a:solidFill>
                  <a:schemeClr val="accent1"/>
                </a:solidFill>
              </a:defRPr>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259" name="Google Shape;259;p28"/>
          <p:cNvSpPr txBox="1"/>
          <p:nvPr>
            <p:ph idx="5" type="subTitle"/>
          </p:nvPr>
        </p:nvSpPr>
        <p:spPr>
          <a:xfrm>
            <a:off x="3324782" y="4179050"/>
            <a:ext cx="2634000" cy="712500"/>
          </a:xfrm>
          <a:prstGeom prst="rect">
            <a:avLst/>
          </a:prstGeom>
        </p:spPr>
        <p:txBody>
          <a:bodyPr anchorCtr="0" anchor="t" bIns="0" lIns="365750" spcFirstLastPara="1" rIns="365750" wrap="square" tIns="0">
            <a:noAutofit/>
          </a:bodyPr>
          <a:lstStyle>
            <a:lvl1pPr lvl="0">
              <a:lnSpc>
                <a:spcPct val="90000"/>
              </a:lnSpc>
              <a:spcBef>
                <a:spcPts val="0"/>
              </a:spcBef>
              <a:spcAft>
                <a:spcPts val="0"/>
              </a:spcAft>
              <a:buSzPts val="2400"/>
              <a:buNone/>
              <a:defRPr/>
            </a:lvl1pPr>
            <a:lvl2pPr lvl="1">
              <a:lnSpc>
                <a:spcPct val="90000"/>
              </a:lnSpc>
              <a:spcBef>
                <a:spcPts val="0"/>
              </a:spcBef>
              <a:spcAft>
                <a:spcPts val="0"/>
              </a:spcAft>
              <a:buClr>
                <a:schemeClr val="accent1"/>
              </a:buClr>
              <a:buSzPts val="1400"/>
              <a:buNone/>
              <a:defRPr b="1" sz="1400">
                <a:solidFill>
                  <a:schemeClr val="accent1"/>
                </a:solidFill>
              </a:defRPr>
            </a:lvl2pPr>
            <a:lvl3pPr lvl="2">
              <a:lnSpc>
                <a:spcPct val="90000"/>
              </a:lnSpc>
              <a:spcBef>
                <a:spcPts val="0"/>
              </a:spcBef>
              <a:spcAft>
                <a:spcPts val="0"/>
              </a:spcAft>
              <a:buClr>
                <a:schemeClr val="accent1"/>
              </a:buClr>
              <a:buSzPts val="1400"/>
              <a:buNone/>
              <a:defRPr b="1" sz="1400">
                <a:solidFill>
                  <a:schemeClr val="accent1"/>
                </a:solidFill>
              </a:defRPr>
            </a:lvl3pPr>
            <a:lvl4pPr lvl="3">
              <a:lnSpc>
                <a:spcPct val="90000"/>
              </a:lnSpc>
              <a:spcBef>
                <a:spcPts val="0"/>
              </a:spcBef>
              <a:spcAft>
                <a:spcPts val="0"/>
              </a:spcAft>
              <a:buClr>
                <a:schemeClr val="accent1"/>
              </a:buClr>
              <a:buSzPts val="1400"/>
              <a:buNone/>
              <a:defRPr b="1">
                <a:solidFill>
                  <a:schemeClr val="accent1"/>
                </a:solidFill>
              </a:defRPr>
            </a:lvl4pPr>
            <a:lvl5pPr lvl="4">
              <a:lnSpc>
                <a:spcPct val="90000"/>
              </a:lnSpc>
              <a:spcBef>
                <a:spcPts val="0"/>
              </a:spcBef>
              <a:spcAft>
                <a:spcPts val="0"/>
              </a:spcAft>
              <a:buClr>
                <a:schemeClr val="accent1"/>
              </a:buClr>
              <a:buSzPts val="1400"/>
              <a:buNone/>
              <a:defRPr b="1" sz="1400">
                <a:solidFill>
                  <a:schemeClr val="accent1"/>
                </a:solidFill>
              </a:defRPr>
            </a:lvl5pPr>
            <a:lvl6pPr lvl="5">
              <a:lnSpc>
                <a:spcPct val="90000"/>
              </a:lnSpc>
              <a:spcBef>
                <a:spcPts val="0"/>
              </a:spcBef>
              <a:spcAft>
                <a:spcPts val="0"/>
              </a:spcAft>
              <a:buClr>
                <a:schemeClr val="accent1"/>
              </a:buClr>
              <a:buSzPts val="1400"/>
              <a:buNone/>
              <a:defRPr b="1" sz="1400">
                <a:solidFill>
                  <a:schemeClr val="accent1"/>
                </a:solidFill>
              </a:defRPr>
            </a:lvl6pPr>
            <a:lvl7pPr lvl="6">
              <a:lnSpc>
                <a:spcPct val="90000"/>
              </a:lnSpc>
              <a:spcBef>
                <a:spcPts val="0"/>
              </a:spcBef>
              <a:spcAft>
                <a:spcPts val="0"/>
              </a:spcAft>
              <a:buClr>
                <a:schemeClr val="accent1"/>
              </a:buClr>
              <a:buSzPts val="1400"/>
              <a:buNone/>
              <a:defRPr b="1" sz="1400">
                <a:solidFill>
                  <a:schemeClr val="accent1"/>
                </a:solidFill>
              </a:defRPr>
            </a:lvl7pPr>
            <a:lvl8pPr lvl="7">
              <a:lnSpc>
                <a:spcPct val="90000"/>
              </a:lnSpc>
              <a:spcBef>
                <a:spcPts val="0"/>
              </a:spcBef>
              <a:spcAft>
                <a:spcPts val="0"/>
              </a:spcAft>
              <a:buClr>
                <a:schemeClr val="accent1"/>
              </a:buClr>
              <a:buSzPts val="1400"/>
              <a:buNone/>
              <a:defRPr b="1" sz="1400">
                <a:solidFill>
                  <a:schemeClr val="accent1"/>
                </a:solidFill>
              </a:defRPr>
            </a:lvl8pPr>
            <a:lvl9pPr lvl="8">
              <a:lnSpc>
                <a:spcPct val="90000"/>
              </a:lnSpc>
              <a:spcBef>
                <a:spcPts val="0"/>
              </a:spcBef>
              <a:spcAft>
                <a:spcPts val="0"/>
              </a:spcAft>
              <a:buClr>
                <a:schemeClr val="accent1"/>
              </a:buClr>
              <a:buSzPts val="1400"/>
              <a:buNone/>
              <a:defRPr b="1" sz="1400">
                <a:solidFill>
                  <a:schemeClr val="accent1"/>
                </a:solidFill>
              </a:defRPr>
            </a:lvl9pPr>
          </a:lstStyle>
          <a:p/>
        </p:txBody>
      </p:sp>
      <p:sp>
        <p:nvSpPr>
          <p:cNvPr id="260" name="Google Shape;260;p28"/>
          <p:cNvSpPr txBox="1"/>
          <p:nvPr>
            <p:ph idx="6" type="subTitle"/>
          </p:nvPr>
        </p:nvSpPr>
        <p:spPr>
          <a:xfrm>
            <a:off x="3324782" y="4903463"/>
            <a:ext cx="2634000" cy="230700"/>
          </a:xfrm>
          <a:prstGeom prst="rect">
            <a:avLst/>
          </a:prstGeom>
        </p:spPr>
        <p:txBody>
          <a:bodyPr anchorCtr="0" anchor="t" bIns="0" lIns="384025" spcFirstLastPara="1" rIns="365750" wrap="square" tIns="0">
            <a:noAutofit/>
          </a:bodyPr>
          <a:lstStyle>
            <a:lvl1pPr lvl="0">
              <a:spcBef>
                <a:spcPts val="0"/>
              </a:spcBef>
              <a:spcAft>
                <a:spcPts val="0"/>
              </a:spcAft>
              <a:buSzPts val="1200"/>
              <a:buNone/>
              <a:defRPr sz="1200"/>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261" name="Google Shape;261;p28"/>
          <p:cNvSpPr txBox="1"/>
          <p:nvPr>
            <p:ph idx="7" type="subTitle"/>
          </p:nvPr>
        </p:nvSpPr>
        <p:spPr>
          <a:xfrm>
            <a:off x="6233134" y="1571425"/>
            <a:ext cx="2634000" cy="230700"/>
          </a:xfrm>
          <a:prstGeom prst="rect">
            <a:avLst/>
          </a:prstGeom>
        </p:spPr>
        <p:txBody>
          <a:bodyPr anchorCtr="0" anchor="t" bIns="0" lIns="374900" spcFirstLastPara="1" rIns="365750" wrap="square" tIns="0">
            <a:noAutofit/>
          </a:bodyPr>
          <a:lstStyle>
            <a:lvl1pPr lvl="0">
              <a:spcBef>
                <a:spcPts val="0"/>
              </a:spcBef>
              <a:spcAft>
                <a:spcPts val="0"/>
              </a:spcAft>
              <a:buClr>
                <a:schemeClr val="accent1"/>
              </a:buClr>
              <a:buSzPts val="1400"/>
              <a:buNone/>
              <a:defRPr sz="1400">
                <a:solidFill>
                  <a:schemeClr val="accent1"/>
                </a:solidFill>
              </a:defRPr>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262" name="Google Shape;262;p28"/>
          <p:cNvSpPr txBox="1"/>
          <p:nvPr>
            <p:ph idx="8" type="subTitle"/>
          </p:nvPr>
        </p:nvSpPr>
        <p:spPr>
          <a:xfrm>
            <a:off x="6233134" y="1802125"/>
            <a:ext cx="2634000" cy="712500"/>
          </a:xfrm>
          <a:prstGeom prst="rect">
            <a:avLst/>
          </a:prstGeom>
        </p:spPr>
        <p:txBody>
          <a:bodyPr anchorCtr="0" anchor="t" bIns="0" lIns="365750" spcFirstLastPara="1" rIns="365750" wrap="square" tIns="0">
            <a:noAutofit/>
          </a:bodyPr>
          <a:lstStyle>
            <a:lvl1pPr lvl="0">
              <a:lnSpc>
                <a:spcPct val="90000"/>
              </a:lnSpc>
              <a:spcBef>
                <a:spcPts val="0"/>
              </a:spcBef>
              <a:spcAft>
                <a:spcPts val="0"/>
              </a:spcAft>
              <a:buSzPts val="2400"/>
              <a:buNone/>
              <a:defRPr/>
            </a:lvl1pPr>
            <a:lvl2pPr lvl="1">
              <a:lnSpc>
                <a:spcPct val="90000"/>
              </a:lnSpc>
              <a:spcBef>
                <a:spcPts val="0"/>
              </a:spcBef>
              <a:spcAft>
                <a:spcPts val="0"/>
              </a:spcAft>
              <a:buClr>
                <a:schemeClr val="accent1"/>
              </a:buClr>
              <a:buSzPts val="1400"/>
              <a:buNone/>
              <a:defRPr b="1" sz="1400">
                <a:solidFill>
                  <a:schemeClr val="accent1"/>
                </a:solidFill>
              </a:defRPr>
            </a:lvl2pPr>
            <a:lvl3pPr lvl="2">
              <a:lnSpc>
                <a:spcPct val="90000"/>
              </a:lnSpc>
              <a:spcBef>
                <a:spcPts val="0"/>
              </a:spcBef>
              <a:spcAft>
                <a:spcPts val="0"/>
              </a:spcAft>
              <a:buClr>
                <a:schemeClr val="accent1"/>
              </a:buClr>
              <a:buSzPts val="1400"/>
              <a:buNone/>
              <a:defRPr b="1" sz="1400">
                <a:solidFill>
                  <a:schemeClr val="accent1"/>
                </a:solidFill>
              </a:defRPr>
            </a:lvl3pPr>
            <a:lvl4pPr lvl="3">
              <a:lnSpc>
                <a:spcPct val="90000"/>
              </a:lnSpc>
              <a:spcBef>
                <a:spcPts val="0"/>
              </a:spcBef>
              <a:spcAft>
                <a:spcPts val="0"/>
              </a:spcAft>
              <a:buClr>
                <a:schemeClr val="accent1"/>
              </a:buClr>
              <a:buSzPts val="1400"/>
              <a:buNone/>
              <a:defRPr b="1">
                <a:solidFill>
                  <a:schemeClr val="accent1"/>
                </a:solidFill>
              </a:defRPr>
            </a:lvl4pPr>
            <a:lvl5pPr lvl="4">
              <a:lnSpc>
                <a:spcPct val="90000"/>
              </a:lnSpc>
              <a:spcBef>
                <a:spcPts val="0"/>
              </a:spcBef>
              <a:spcAft>
                <a:spcPts val="0"/>
              </a:spcAft>
              <a:buClr>
                <a:schemeClr val="accent1"/>
              </a:buClr>
              <a:buSzPts val="1400"/>
              <a:buNone/>
              <a:defRPr b="1" sz="1400">
                <a:solidFill>
                  <a:schemeClr val="accent1"/>
                </a:solidFill>
              </a:defRPr>
            </a:lvl5pPr>
            <a:lvl6pPr lvl="5">
              <a:lnSpc>
                <a:spcPct val="90000"/>
              </a:lnSpc>
              <a:spcBef>
                <a:spcPts val="0"/>
              </a:spcBef>
              <a:spcAft>
                <a:spcPts val="0"/>
              </a:spcAft>
              <a:buClr>
                <a:schemeClr val="accent1"/>
              </a:buClr>
              <a:buSzPts val="1400"/>
              <a:buNone/>
              <a:defRPr b="1" sz="1400">
                <a:solidFill>
                  <a:schemeClr val="accent1"/>
                </a:solidFill>
              </a:defRPr>
            </a:lvl6pPr>
            <a:lvl7pPr lvl="6">
              <a:lnSpc>
                <a:spcPct val="90000"/>
              </a:lnSpc>
              <a:spcBef>
                <a:spcPts val="0"/>
              </a:spcBef>
              <a:spcAft>
                <a:spcPts val="0"/>
              </a:spcAft>
              <a:buClr>
                <a:schemeClr val="accent1"/>
              </a:buClr>
              <a:buSzPts val="1400"/>
              <a:buNone/>
              <a:defRPr b="1" sz="1400">
                <a:solidFill>
                  <a:schemeClr val="accent1"/>
                </a:solidFill>
              </a:defRPr>
            </a:lvl7pPr>
            <a:lvl8pPr lvl="7">
              <a:lnSpc>
                <a:spcPct val="90000"/>
              </a:lnSpc>
              <a:spcBef>
                <a:spcPts val="0"/>
              </a:spcBef>
              <a:spcAft>
                <a:spcPts val="0"/>
              </a:spcAft>
              <a:buClr>
                <a:schemeClr val="accent1"/>
              </a:buClr>
              <a:buSzPts val="1400"/>
              <a:buNone/>
              <a:defRPr b="1" sz="1400">
                <a:solidFill>
                  <a:schemeClr val="accent1"/>
                </a:solidFill>
              </a:defRPr>
            </a:lvl8pPr>
            <a:lvl9pPr lvl="8">
              <a:lnSpc>
                <a:spcPct val="90000"/>
              </a:lnSpc>
              <a:spcBef>
                <a:spcPts val="0"/>
              </a:spcBef>
              <a:spcAft>
                <a:spcPts val="0"/>
              </a:spcAft>
              <a:buClr>
                <a:schemeClr val="accent1"/>
              </a:buClr>
              <a:buSzPts val="1400"/>
              <a:buNone/>
              <a:defRPr b="1" sz="1400">
                <a:solidFill>
                  <a:schemeClr val="accent1"/>
                </a:solidFill>
              </a:defRPr>
            </a:lvl9pPr>
          </a:lstStyle>
          <a:p/>
        </p:txBody>
      </p:sp>
      <p:sp>
        <p:nvSpPr>
          <p:cNvPr id="263" name="Google Shape;263;p28"/>
          <p:cNvSpPr txBox="1"/>
          <p:nvPr>
            <p:ph idx="9" type="subTitle"/>
          </p:nvPr>
        </p:nvSpPr>
        <p:spPr>
          <a:xfrm>
            <a:off x="6233134" y="2526538"/>
            <a:ext cx="2634000" cy="230700"/>
          </a:xfrm>
          <a:prstGeom prst="rect">
            <a:avLst/>
          </a:prstGeom>
        </p:spPr>
        <p:txBody>
          <a:bodyPr anchorCtr="0" anchor="t" bIns="0" lIns="384025" spcFirstLastPara="1" rIns="365750" wrap="square" tIns="0">
            <a:noAutofit/>
          </a:bodyPr>
          <a:lstStyle>
            <a:lvl1pPr lvl="0">
              <a:spcBef>
                <a:spcPts val="0"/>
              </a:spcBef>
              <a:spcAft>
                <a:spcPts val="0"/>
              </a:spcAft>
              <a:buSzPts val="1200"/>
              <a:buNone/>
              <a:defRPr sz="1200"/>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264" name="Google Shape;264;p28"/>
          <p:cNvSpPr txBox="1"/>
          <p:nvPr>
            <p:ph idx="13" type="subTitle"/>
          </p:nvPr>
        </p:nvSpPr>
        <p:spPr>
          <a:xfrm>
            <a:off x="6233134" y="3948350"/>
            <a:ext cx="2634000" cy="230700"/>
          </a:xfrm>
          <a:prstGeom prst="rect">
            <a:avLst/>
          </a:prstGeom>
        </p:spPr>
        <p:txBody>
          <a:bodyPr anchorCtr="0" anchor="t" bIns="0" lIns="374900" spcFirstLastPara="1" rIns="365750" wrap="square" tIns="0">
            <a:noAutofit/>
          </a:bodyPr>
          <a:lstStyle>
            <a:lvl1pPr lvl="0">
              <a:spcBef>
                <a:spcPts val="0"/>
              </a:spcBef>
              <a:spcAft>
                <a:spcPts val="0"/>
              </a:spcAft>
              <a:buClr>
                <a:schemeClr val="accent1"/>
              </a:buClr>
              <a:buSzPts val="1400"/>
              <a:buNone/>
              <a:defRPr sz="1400">
                <a:solidFill>
                  <a:schemeClr val="accent1"/>
                </a:solidFill>
              </a:defRPr>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265" name="Google Shape;265;p28"/>
          <p:cNvSpPr txBox="1"/>
          <p:nvPr>
            <p:ph idx="14" type="subTitle"/>
          </p:nvPr>
        </p:nvSpPr>
        <p:spPr>
          <a:xfrm>
            <a:off x="6233134" y="4179050"/>
            <a:ext cx="2634000" cy="712500"/>
          </a:xfrm>
          <a:prstGeom prst="rect">
            <a:avLst/>
          </a:prstGeom>
        </p:spPr>
        <p:txBody>
          <a:bodyPr anchorCtr="0" anchor="t" bIns="0" lIns="365750" spcFirstLastPara="1" rIns="365750" wrap="square" tIns="0">
            <a:noAutofit/>
          </a:bodyPr>
          <a:lstStyle>
            <a:lvl1pPr lvl="0">
              <a:lnSpc>
                <a:spcPct val="90000"/>
              </a:lnSpc>
              <a:spcBef>
                <a:spcPts val="0"/>
              </a:spcBef>
              <a:spcAft>
                <a:spcPts val="0"/>
              </a:spcAft>
              <a:buSzPts val="2400"/>
              <a:buNone/>
              <a:defRPr/>
            </a:lvl1pPr>
            <a:lvl2pPr lvl="1">
              <a:lnSpc>
                <a:spcPct val="90000"/>
              </a:lnSpc>
              <a:spcBef>
                <a:spcPts val="0"/>
              </a:spcBef>
              <a:spcAft>
                <a:spcPts val="0"/>
              </a:spcAft>
              <a:buClr>
                <a:schemeClr val="accent1"/>
              </a:buClr>
              <a:buSzPts val="1400"/>
              <a:buNone/>
              <a:defRPr b="1" sz="1400">
                <a:solidFill>
                  <a:schemeClr val="accent1"/>
                </a:solidFill>
              </a:defRPr>
            </a:lvl2pPr>
            <a:lvl3pPr lvl="2">
              <a:lnSpc>
                <a:spcPct val="90000"/>
              </a:lnSpc>
              <a:spcBef>
                <a:spcPts val="0"/>
              </a:spcBef>
              <a:spcAft>
                <a:spcPts val="0"/>
              </a:spcAft>
              <a:buClr>
                <a:schemeClr val="accent1"/>
              </a:buClr>
              <a:buSzPts val="1400"/>
              <a:buNone/>
              <a:defRPr b="1" sz="1400">
                <a:solidFill>
                  <a:schemeClr val="accent1"/>
                </a:solidFill>
              </a:defRPr>
            </a:lvl3pPr>
            <a:lvl4pPr lvl="3">
              <a:lnSpc>
                <a:spcPct val="90000"/>
              </a:lnSpc>
              <a:spcBef>
                <a:spcPts val="0"/>
              </a:spcBef>
              <a:spcAft>
                <a:spcPts val="0"/>
              </a:spcAft>
              <a:buClr>
                <a:schemeClr val="accent1"/>
              </a:buClr>
              <a:buSzPts val="1400"/>
              <a:buNone/>
              <a:defRPr b="1">
                <a:solidFill>
                  <a:schemeClr val="accent1"/>
                </a:solidFill>
              </a:defRPr>
            </a:lvl4pPr>
            <a:lvl5pPr lvl="4">
              <a:lnSpc>
                <a:spcPct val="90000"/>
              </a:lnSpc>
              <a:spcBef>
                <a:spcPts val="0"/>
              </a:spcBef>
              <a:spcAft>
                <a:spcPts val="0"/>
              </a:spcAft>
              <a:buClr>
                <a:schemeClr val="accent1"/>
              </a:buClr>
              <a:buSzPts val="1400"/>
              <a:buNone/>
              <a:defRPr b="1" sz="1400">
                <a:solidFill>
                  <a:schemeClr val="accent1"/>
                </a:solidFill>
              </a:defRPr>
            </a:lvl5pPr>
            <a:lvl6pPr lvl="5">
              <a:lnSpc>
                <a:spcPct val="90000"/>
              </a:lnSpc>
              <a:spcBef>
                <a:spcPts val="0"/>
              </a:spcBef>
              <a:spcAft>
                <a:spcPts val="0"/>
              </a:spcAft>
              <a:buClr>
                <a:schemeClr val="accent1"/>
              </a:buClr>
              <a:buSzPts val="1400"/>
              <a:buNone/>
              <a:defRPr b="1" sz="1400">
                <a:solidFill>
                  <a:schemeClr val="accent1"/>
                </a:solidFill>
              </a:defRPr>
            </a:lvl6pPr>
            <a:lvl7pPr lvl="6">
              <a:lnSpc>
                <a:spcPct val="90000"/>
              </a:lnSpc>
              <a:spcBef>
                <a:spcPts val="0"/>
              </a:spcBef>
              <a:spcAft>
                <a:spcPts val="0"/>
              </a:spcAft>
              <a:buClr>
                <a:schemeClr val="accent1"/>
              </a:buClr>
              <a:buSzPts val="1400"/>
              <a:buNone/>
              <a:defRPr b="1" sz="1400">
                <a:solidFill>
                  <a:schemeClr val="accent1"/>
                </a:solidFill>
              </a:defRPr>
            </a:lvl7pPr>
            <a:lvl8pPr lvl="7">
              <a:lnSpc>
                <a:spcPct val="90000"/>
              </a:lnSpc>
              <a:spcBef>
                <a:spcPts val="0"/>
              </a:spcBef>
              <a:spcAft>
                <a:spcPts val="0"/>
              </a:spcAft>
              <a:buClr>
                <a:schemeClr val="accent1"/>
              </a:buClr>
              <a:buSzPts val="1400"/>
              <a:buNone/>
              <a:defRPr b="1" sz="1400">
                <a:solidFill>
                  <a:schemeClr val="accent1"/>
                </a:solidFill>
              </a:defRPr>
            </a:lvl8pPr>
            <a:lvl9pPr lvl="8">
              <a:lnSpc>
                <a:spcPct val="90000"/>
              </a:lnSpc>
              <a:spcBef>
                <a:spcPts val="0"/>
              </a:spcBef>
              <a:spcAft>
                <a:spcPts val="0"/>
              </a:spcAft>
              <a:buClr>
                <a:schemeClr val="accent1"/>
              </a:buClr>
              <a:buSzPts val="1400"/>
              <a:buNone/>
              <a:defRPr b="1" sz="1400">
                <a:solidFill>
                  <a:schemeClr val="accent1"/>
                </a:solidFill>
              </a:defRPr>
            </a:lvl9pPr>
          </a:lstStyle>
          <a:p/>
        </p:txBody>
      </p:sp>
      <p:sp>
        <p:nvSpPr>
          <p:cNvPr id="266" name="Google Shape;266;p28"/>
          <p:cNvSpPr txBox="1"/>
          <p:nvPr>
            <p:ph idx="15" type="subTitle"/>
          </p:nvPr>
        </p:nvSpPr>
        <p:spPr>
          <a:xfrm>
            <a:off x="6233134" y="4903463"/>
            <a:ext cx="2634000" cy="230700"/>
          </a:xfrm>
          <a:prstGeom prst="rect">
            <a:avLst/>
          </a:prstGeom>
        </p:spPr>
        <p:txBody>
          <a:bodyPr anchorCtr="0" anchor="t" bIns="0" lIns="384025" spcFirstLastPara="1" rIns="365750" wrap="square" tIns="0">
            <a:noAutofit/>
          </a:bodyPr>
          <a:lstStyle>
            <a:lvl1pPr lvl="0">
              <a:spcBef>
                <a:spcPts val="0"/>
              </a:spcBef>
              <a:spcAft>
                <a:spcPts val="0"/>
              </a:spcAft>
              <a:buSzPts val="1200"/>
              <a:buNone/>
              <a:defRPr sz="1200"/>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267" name="Google Shape;267;p28"/>
          <p:cNvSpPr txBox="1"/>
          <p:nvPr>
            <p:ph idx="16" type="subTitle"/>
          </p:nvPr>
        </p:nvSpPr>
        <p:spPr>
          <a:xfrm>
            <a:off x="9141487" y="1571425"/>
            <a:ext cx="2634000" cy="230700"/>
          </a:xfrm>
          <a:prstGeom prst="rect">
            <a:avLst/>
          </a:prstGeom>
        </p:spPr>
        <p:txBody>
          <a:bodyPr anchorCtr="0" anchor="t" bIns="0" lIns="374900" spcFirstLastPara="1" rIns="365750" wrap="square" tIns="0">
            <a:noAutofit/>
          </a:bodyPr>
          <a:lstStyle>
            <a:lvl1pPr lvl="0">
              <a:spcBef>
                <a:spcPts val="0"/>
              </a:spcBef>
              <a:spcAft>
                <a:spcPts val="0"/>
              </a:spcAft>
              <a:buClr>
                <a:schemeClr val="accent1"/>
              </a:buClr>
              <a:buSzPts val="1400"/>
              <a:buNone/>
              <a:defRPr sz="1400">
                <a:solidFill>
                  <a:schemeClr val="accent1"/>
                </a:solidFill>
              </a:defRPr>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268" name="Google Shape;268;p28"/>
          <p:cNvSpPr txBox="1"/>
          <p:nvPr>
            <p:ph idx="17" type="subTitle"/>
          </p:nvPr>
        </p:nvSpPr>
        <p:spPr>
          <a:xfrm>
            <a:off x="9141487" y="1802125"/>
            <a:ext cx="2634000" cy="712500"/>
          </a:xfrm>
          <a:prstGeom prst="rect">
            <a:avLst/>
          </a:prstGeom>
        </p:spPr>
        <p:txBody>
          <a:bodyPr anchorCtr="0" anchor="t" bIns="0" lIns="365750" spcFirstLastPara="1" rIns="365750" wrap="square" tIns="0">
            <a:noAutofit/>
          </a:bodyPr>
          <a:lstStyle>
            <a:lvl1pPr lvl="0">
              <a:lnSpc>
                <a:spcPct val="90000"/>
              </a:lnSpc>
              <a:spcBef>
                <a:spcPts val="0"/>
              </a:spcBef>
              <a:spcAft>
                <a:spcPts val="0"/>
              </a:spcAft>
              <a:buSzPts val="2400"/>
              <a:buNone/>
              <a:defRPr/>
            </a:lvl1pPr>
            <a:lvl2pPr lvl="1">
              <a:lnSpc>
                <a:spcPct val="90000"/>
              </a:lnSpc>
              <a:spcBef>
                <a:spcPts val="0"/>
              </a:spcBef>
              <a:spcAft>
                <a:spcPts val="0"/>
              </a:spcAft>
              <a:buClr>
                <a:schemeClr val="accent1"/>
              </a:buClr>
              <a:buSzPts val="1400"/>
              <a:buNone/>
              <a:defRPr b="1" sz="1400">
                <a:solidFill>
                  <a:schemeClr val="accent1"/>
                </a:solidFill>
              </a:defRPr>
            </a:lvl2pPr>
            <a:lvl3pPr lvl="2">
              <a:lnSpc>
                <a:spcPct val="90000"/>
              </a:lnSpc>
              <a:spcBef>
                <a:spcPts val="0"/>
              </a:spcBef>
              <a:spcAft>
                <a:spcPts val="0"/>
              </a:spcAft>
              <a:buClr>
                <a:schemeClr val="accent1"/>
              </a:buClr>
              <a:buSzPts val="1400"/>
              <a:buNone/>
              <a:defRPr b="1" sz="1400">
                <a:solidFill>
                  <a:schemeClr val="accent1"/>
                </a:solidFill>
              </a:defRPr>
            </a:lvl3pPr>
            <a:lvl4pPr lvl="3">
              <a:lnSpc>
                <a:spcPct val="90000"/>
              </a:lnSpc>
              <a:spcBef>
                <a:spcPts val="0"/>
              </a:spcBef>
              <a:spcAft>
                <a:spcPts val="0"/>
              </a:spcAft>
              <a:buClr>
                <a:schemeClr val="accent1"/>
              </a:buClr>
              <a:buSzPts val="1400"/>
              <a:buNone/>
              <a:defRPr b="1">
                <a:solidFill>
                  <a:schemeClr val="accent1"/>
                </a:solidFill>
              </a:defRPr>
            </a:lvl4pPr>
            <a:lvl5pPr lvl="4">
              <a:lnSpc>
                <a:spcPct val="90000"/>
              </a:lnSpc>
              <a:spcBef>
                <a:spcPts val="0"/>
              </a:spcBef>
              <a:spcAft>
                <a:spcPts val="0"/>
              </a:spcAft>
              <a:buClr>
                <a:schemeClr val="accent1"/>
              </a:buClr>
              <a:buSzPts val="1400"/>
              <a:buNone/>
              <a:defRPr b="1" sz="1400">
                <a:solidFill>
                  <a:schemeClr val="accent1"/>
                </a:solidFill>
              </a:defRPr>
            </a:lvl5pPr>
            <a:lvl6pPr lvl="5">
              <a:lnSpc>
                <a:spcPct val="90000"/>
              </a:lnSpc>
              <a:spcBef>
                <a:spcPts val="0"/>
              </a:spcBef>
              <a:spcAft>
                <a:spcPts val="0"/>
              </a:spcAft>
              <a:buClr>
                <a:schemeClr val="accent1"/>
              </a:buClr>
              <a:buSzPts val="1400"/>
              <a:buNone/>
              <a:defRPr b="1" sz="1400">
                <a:solidFill>
                  <a:schemeClr val="accent1"/>
                </a:solidFill>
              </a:defRPr>
            </a:lvl6pPr>
            <a:lvl7pPr lvl="6">
              <a:lnSpc>
                <a:spcPct val="90000"/>
              </a:lnSpc>
              <a:spcBef>
                <a:spcPts val="0"/>
              </a:spcBef>
              <a:spcAft>
                <a:spcPts val="0"/>
              </a:spcAft>
              <a:buClr>
                <a:schemeClr val="accent1"/>
              </a:buClr>
              <a:buSzPts val="1400"/>
              <a:buNone/>
              <a:defRPr b="1" sz="1400">
                <a:solidFill>
                  <a:schemeClr val="accent1"/>
                </a:solidFill>
              </a:defRPr>
            </a:lvl7pPr>
            <a:lvl8pPr lvl="7">
              <a:lnSpc>
                <a:spcPct val="90000"/>
              </a:lnSpc>
              <a:spcBef>
                <a:spcPts val="0"/>
              </a:spcBef>
              <a:spcAft>
                <a:spcPts val="0"/>
              </a:spcAft>
              <a:buClr>
                <a:schemeClr val="accent1"/>
              </a:buClr>
              <a:buSzPts val="1400"/>
              <a:buNone/>
              <a:defRPr b="1" sz="1400">
                <a:solidFill>
                  <a:schemeClr val="accent1"/>
                </a:solidFill>
              </a:defRPr>
            </a:lvl8pPr>
            <a:lvl9pPr lvl="8">
              <a:lnSpc>
                <a:spcPct val="90000"/>
              </a:lnSpc>
              <a:spcBef>
                <a:spcPts val="0"/>
              </a:spcBef>
              <a:spcAft>
                <a:spcPts val="0"/>
              </a:spcAft>
              <a:buClr>
                <a:schemeClr val="accent1"/>
              </a:buClr>
              <a:buSzPts val="1400"/>
              <a:buNone/>
              <a:defRPr b="1" sz="1400">
                <a:solidFill>
                  <a:schemeClr val="accent1"/>
                </a:solidFill>
              </a:defRPr>
            </a:lvl9pPr>
          </a:lstStyle>
          <a:p/>
        </p:txBody>
      </p:sp>
      <p:sp>
        <p:nvSpPr>
          <p:cNvPr id="269" name="Google Shape;269;p28"/>
          <p:cNvSpPr txBox="1"/>
          <p:nvPr>
            <p:ph idx="18" type="subTitle"/>
          </p:nvPr>
        </p:nvSpPr>
        <p:spPr>
          <a:xfrm>
            <a:off x="9141487" y="2526538"/>
            <a:ext cx="2634000" cy="230700"/>
          </a:xfrm>
          <a:prstGeom prst="rect">
            <a:avLst/>
          </a:prstGeom>
        </p:spPr>
        <p:txBody>
          <a:bodyPr anchorCtr="0" anchor="t" bIns="0" lIns="384025" spcFirstLastPara="1" rIns="365750" wrap="square" tIns="0">
            <a:noAutofit/>
          </a:bodyPr>
          <a:lstStyle>
            <a:lvl1pPr lvl="0">
              <a:spcBef>
                <a:spcPts val="0"/>
              </a:spcBef>
              <a:spcAft>
                <a:spcPts val="0"/>
              </a:spcAft>
              <a:buSzPts val="1200"/>
              <a:buNone/>
              <a:defRPr sz="1200"/>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270" name="Google Shape;270;p28"/>
          <p:cNvSpPr txBox="1"/>
          <p:nvPr>
            <p:ph idx="19" type="subTitle"/>
          </p:nvPr>
        </p:nvSpPr>
        <p:spPr>
          <a:xfrm>
            <a:off x="9141487" y="3948350"/>
            <a:ext cx="2634000" cy="230700"/>
          </a:xfrm>
          <a:prstGeom prst="rect">
            <a:avLst/>
          </a:prstGeom>
        </p:spPr>
        <p:txBody>
          <a:bodyPr anchorCtr="0" anchor="t" bIns="0" lIns="374900" spcFirstLastPara="1" rIns="365750" wrap="square" tIns="0">
            <a:noAutofit/>
          </a:bodyPr>
          <a:lstStyle>
            <a:lvl1pPr lvl="0">
              <a:spcBef>
                <a:spcPts val="0"/>
              </a:spcBef>
              <a:spcAft>
                <a:spcPts val="0"/>
              </a:spcAft>
              <a:buClr>
                <a:schemeClr val="accent1"/>
              </a:buClr>
              <a:buSzPts val="1400"/>
              <a:buNone/>
              <a:defRPr sz="1400">
                <a:solidFill>
                  <a:schemeClr val="accent1"/>
                </a:solidFill>
              </a:defRPr>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271" name="Google Shape;271;p28"/>
          <p:cNvSpPr txBox="1"/>
          <p:nvPr>
            <p:ph idx="20" type="subTitle"/>
          </p:nvPr>
        </p:nvSpPr>
        <p:spPr>
          <a:xfrm>
            <a:off x="9141487" y="4179050"/>
            <a:ext cx="2634000" cy="712500"/>
          </a:xfrm>
          <a:prstGeom prst="rect">
            <a:avLst/>
          </a:prstGeom>
        </p:spPr>
        <p:txBody>
          <a:bodyPr anchorCtr="0" anchor="t" bIns="0" lIns="365750" spcFirstLastPara="1" rIns="365750" wrap="square" tIns="0">
            <a:noAutofit/>
          </a:bodyPr>
          <a:lstStyle>
            <a:lvl1pPr lvl="0">
              <a:lnSpc>
                <a:spcPct val="90000"/>
              </a:lnSpc>
              <a:spcBef>
                <a:spcPts val="0"/>
              </a:spcBef>
              <a:spcAft>
                <a:spcPts val="0"/>
              </a:spcAft>
              <a:buSzPts val="2400"/>
              <a:buNone/>
              <a:defRPr/>
            </a:lvl1pPr>
            <a:lvl2pPr lvl="1">
              <a:lnSpc>
                <a:spcPct val="90000"/>
              </a:lnSpc>
              <a:spcBef>
                <a:spcPts val="0"/>
              </a:spcBef>
              <a:spcAft>
                <a:spcPts val="0"/>
              </a:spcAft>
              <a:buClr>
                <a:schemeClr val="accent1"/>
              </a:buClr>
              <a:buSzPts val="1400"/>
              <a:buNone/>
              <a:defRPr b="1" sz="1400">
                <a:solidFill>
                  <a:schemeClr val="accent1"/>
                </a:solidFill>
              </a:defRPr>
            </a:lvl2pPr>
            <a:lvl3pPr lvl="2">
              <a:lnSpc>
                <a:spcPct val="90000"/>
              </a:lnSpc>
              <a:spcBef>
                <a:spcPts val="0"/>
              </a:spcBef>
              <a:spcAft>
                <a:spcPts val="0"/>
              </a:spcAft>
              <a:buClr>
                <a:schemeClr val="accent1"/>
              </a:buClr>
              <a:buSzPts val="1400"/>
              <a:buNone/>
              <a:defRPr b="1" sz="1400">
                <a:solidFill>
                  <a:schemeClr val="accent1"/>
                </a:solidFill>
              </a:defRPr>
            </a:lvl3pPr>
            <a:lvl4pPr lvl="3">
              <a:lnSpc>
                <a:spcPct val="90000"/>
              </a:lnSpc>
              <a:spcBef>
                <a:spcPts val="0"/>
              </a:spcBef>
              <a:spcAft>
                <a:spcPts val="0"/>
              </a:spcAft>
              <a:buClr>
                <a:schemeClr val="accent1"/>
              </a:buClr>
              <a:buSzPts val="1400"/>
              <a:buNone/>
              <a:defRPr b="1">
                <a:solidFill>
                  <a:schemeClr val="accent1"/>
                </a:solidFill>
              </a:defRPr>
            </a:lvl4pPr>
            <a:lvl5pPr lvl="4">
              <a:lnSpc>
                <a:spcPct val="90000"/>
              </a:lnSpc>
              <a:spcBef>
                <a:spcPts val="0"/>
              </a:spcBef>
              <a:spcAft>
                <a:spcPts val="0"/>
              </a:spcAft>
              <a:buClr>
                <a:schemeClr val="accent1"/>
              </a:buClr>
              <a:buSzPts val="1400"/>
              <a:buNone/>
              <a:defRPr b="1" sz="1400">
                <a:solidFill>
                  <a:schemeClr val="accent1"/>
                </a:solidFill>
              </a:defRPr>
            </a:lvl5pPr>
            <a:lvl6pPr lvl="5">
              <a:lnSpc>
                <a:spcPct val="90000"/>
              </a:lnSpc>
              <a:spcBef>
                <a:spcPts val="0"/>
              </a:spcBef>
              <a:spcAft>
                <a:spcPts val="0"/>
              </a:spcAft>
              <a:buClr>
                <a:schemeClr val="accent1"/>
              </a:buClr>
              <a:buSzPts val="1400"/>
              <a:buNone/>
              <a:defRPr b="1" sz="1400">
                <a:solidFill>
                  <a:schemeClr val="accent1"/>
                </a:solidFill>
              </a:defRPr>
            </a:lvl6pPr>
            <a:lvl7pPr lvl="6">
              <a:lnSpc>
                <a:spcPct val="90000"/>
              </a:lnSpc>
              <a:spcBef>
                <a:spcPts val="0"/>
              </a:spcBef>
              <a:spcAft>
                <a:spcPts val="0"/>
              </a:spcAft>
              <a:buClr>
                <a:schemeClr val="accent1"/>
              </a:buClr>
              <a:buSzPts val="1400"/>
              <a:buNone/>
              <a:defRPr b="1" sz="1400">
                <a:solidFill>
                  <a:schemeClr val="accent1"/>
                </a:solidFill>
              </a:defRPr>
            </a:lvl7pPr>
            <a:lvl8pPr lvl="7">
              <a:lnSpc>
                <a:spcPct val="90000"/>
              </a:lnSpc>
              <a:spcBef>
                <a:spcPts val="0"/>
              </a:spcBef>
              <a:spcAft>
                <a:spcPts val="0"/>
              </a:spcAft>
              <a:buClr>
                <a:schemeClr val="accent1"/>
              </a:buClr>
              <a:buSzPts val="1400"/>
              <a:buNone/>
              <a:defRPr b="1" sz="1400">
                <a:solidFill>
                  <a:schemeClr val="accent1"/>
                </a:solidFill>
              </a:defRPr>
            </a:lvl8pPr>
            <a:lvl9pPr lvl="8">
              <a:lnSpc>
                <a:spcPct val="90000"/>
              </a:lnSpc>
              <a:spcBef>
                <a:spcPts val="0"/>
              </a:spcBef>
              <a:spcAft>
                <a:spcPts val="0"/>
              </a:spcAft>
              <a:buClr>
                <a:schemeClr val="accent1"/>
              </a:buClr>
              <a:buSzPts val="1400"/>
              <a:buNone/>
              <a:defRPr b="1" sz="1400">
                <a:solidFill>
                  <a:schemeClr val="accent1"/>
                </a:solidFill>
              </a:defRPr>
            </a:lvl9pPr>
          </a:lstStyle>
          <a:p/>
        </p:txBody>
      </p:sp>
      <p:sp>
        <p:nvSpPr>
          <p:cNvPr id="272" name="Google Shape;272;p28"/>
          <p:cNvSpPr txBox="1"/>
          <p:nvPr>
            <p:ph idx="21" type="subTitle"/>
          </p:nvPr>
        </p:nvSpPr>
        <p:spPr>
          <a:xfrm>
            <a:off x="9141487" y="4903463"/>
            <a:ext cx="2634000" cy="230700"/>
          </a:xfrm>
          <a:prstGeom prst="rect">
            <a:avLst/>
          </a:prstGeom>
        </p:spPr>
        <p:txBody>
          <a:bodyPr anchorCtr="0" anchor="t" bIns="0" lIns="384025" spcFirstLastPara="1" rIns="365750" wrap="square" tIns="0">
            <a:noAutofit/>
          </a:bodyPr>
          <a:lstStyle>
            <a:lvl1pPr lvl="0">
              <a:spcBef>
                <a:spcPts val="0"/>
              </a:spcBef>
              <a:spcAft>
                <a:spcPts val="0"/>
              </a:spcAft>
              <a:buSzPts val="1200"/>
              <a:buNone/>
              <a:defRPr sz="1200"/>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grpSp>
        <p:nvGrpSpPr>
          <p:cNvPr id="273" name="Google Shape;273;p28"/>
          <p:cNvGrpSpPr/>
          <p:nvPr/>
        </p:nvGrpSpPr>
        <p:grpSpPr>
          <a:xfrm rot="10800000">
            <a:off x="3036750" y="1599587"/>
            <a:ext cx="341100" cy="3658815"/>
            <a:chOff x="4711177" y="1648049"/>
            <a:chExt cx="341100" cy="3658815"/>
          </a:xfrm>
        </p:grpSpPr>
        <p:grpSp>
          <p:nvGrpSpPr>
            <p:cNvPr id="274" name="Google Shape;274;p28"/>
            <p:cNvGrpSpPr/>
            <p:nvPr/>
          </p:nvGrpSpPr>
          <p:grpSpPr>
            <a:xfrm>
              <a:off x="4712819" y="1648049"/>
              <a:ext cx="322839" cy="3658815"/>
              <a:chOff x="5782875" y="1520825"/>
              <a:chExt cx="495000" cy="4036200"/>
            </a:xfrm>
          </p:grpSpPr>
          <p:sp>
            <p:nvSpPr>
              <p:cNvPr id="275" name="Google Shape;275;p28"/>
              <p:cNvSpPr/>
              <p:nvPr/>
            </p:nvSpPr>
            <p:spPr>
              <a:xfrm>
                <a:off x="5782875" y="1520825"/>
                <a:ext cx="495000" cy="2018100"/>
              </a:xfrm>
              <a:prstGeom prst="rect">
                <a:avLst/>
              </a:prstGeom>
              <a:gradFill>
                <a:gsLst>
                  <a:gs pos="0">
                    <a:srgbClr val="BFBFBF">
                      <a:alpha val="0"/>
                    </a:srgbClr>
                  </a:gs>
                  <a:gs pos="52000">
                    <a:srgbClr val="BFBFBF">
                      <a:alpha val="0"/>
                    </a:srgbClr>
                  </a:gs>
                  <a:gs pos="100000">
                    <a:srgbClr val="BEBEBE"/>
                  </a:gs>
                </a:gsLst>
                <a:lin ang="599887"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6" name="Google Shape;276;p28"/>
              <p:cNvSpPr/>
              <p:nvPr/>
            </p:nvSpPr>
            <p:spPr>
              <a:xfrm flipH="1" rot="10800000">
                <a:off x="5782875" y="3538925"/>
                <a:ext cx="495000" cy="2018100"/>
              </a:xfrm>
              <a:prstGeom prst="rect">
                <a:avLst/>
              </a:prstGeom>
              <a:gradFill>
                <a:gsLst>
                  <a:gs pos="0">
                    <a:srgbClr val="BFBFBF">
                      <a:alpha val="0"/>
                    </a:srgbClr>
                  </a:gs>
                  <a:gs pos="52000">
                    <a:srgbClr val="BFBFBF">
                      <a:alpha val="0"/>
                    </a:srgbClr>
                  </a:gs>
                  <a:gs pos="100000">
                    <a:srgbClr val="BEBEBE"/>
                  </a:gs>
                </a:gsLst>
                <a:lin ang="599887"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277" name="Google Shape;277;p28"/>
            <p:cNvSpPr/>
            <p:nvPr/>
          </p:nvSpPr>
          <p:spPr>
            <a:xfrm rot="5400000">
              <a:off x="3062377" y="3306900"/>
              <a:ext cx="3638700" cy="341100"/>
            </a:xfrm>
            <a:prstGeom prst="rect">
              <a:avLst/>
            </a:prstGeom>
            <a:gradFill>
              <a:gsLst>
                <a:gs pos="0">
                  <a:srgbClr val="FFFFFF">
                    <a:alpha val="0"/>
                  </a:srgbClr>
                </a:gs>
                <a:gs pos="100000">
                  <a:srgbClr val="FFFFFF"/>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extLst>
    <p:ext uri="{DCECCB84-F9BA-43D5-87BE-67443E8EF086}">
      <p15:sldGuideLst>
        <p15:guide id="1" pos="1922">
          <p15:clr>
            <a:schemeClr val="accent3"/>
          </p15:clr>
        </p15:guide>
        <p15:guide id="2" pos="2094">
          <p15:clr>
            <a:schemeClr val="accent3"/>
          </p15:clr>
        </p15:guide>
        <p15:guide id="3" pos="3754">
          <p15:clr>
            <a:schemeClr val="accent3"/>
          </p15:clr>
        </p15:guide>
        <p15:guide id="4" pos="3926">
          <p15:clr>
            <a:schemeClr val="accent3"/>
          </p15:clr>
        </p15:guide>
        <p15:guide id="5" pos="5586">
          <p15:clr>
            <a:schemeClr val="accent3"/>
          </p15:clr>
        </p15:guide>
        <p15:guide id="6" pos="5758">
          <p15:clr>
            <a:schemeClr val="accent3"/>
          </p15:clr>
        </p15:guide>
      </p15:sldGuideLst>
    </p:ext>
  </p:extLst>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AGENDA (9 itens)">
  <p:cSld name="Custom Layout_2_1_1_1_1_1_1">
    <p:bg>
      <p:bgPr>
        <a:solidFill>
          <a:schemeClr val="lt1"/>
        </a:solidFill>
      </p:bgPr>
    </p:bg>
    <p:spTree>
      <p:nvGrpSpPr>
        <p:cNvPr id="278" name="Shape 278"/>
        <p:cNvGrpSpPr/>
        <p:nvPr/>
      </p:nvGrpSpPr>
      <p:grpSpPr>
        <a:xfrm>
          <a:off x="0" y="0"/>
          <a:ext cx="0" cy="0"/>
          <a:chOff x="0" y="0"/>
          <a:chExt cx="0" cy="0"/>
        </a:xfrm>
      </p:grpSpPr>
      <p:sp>
        <p:nvSpPr>
          <p:cNvPr id="279" name="Google Shape;279;p29"/>
          <p:cNvSpPr txBox="1"/>
          <p:nvPr/>
        </p:nvSpPr>
        <p:spPr>
          <a:xfrm>
            <a:off x="11074938" y="6206897"/>
            <a:ext cx="731700" cy="524700"/>
          </a:xfrm>
          <a:prstGeom prst="rect">
            <a:avLst/>
          </a:prstGeom>
          <a:noFill/>
          <a:ln>
            <a:noFill/>
          </a:ln>
        </p:spPr>
        <p:txBody>
          <a:bodyPr anchorCtr="0" anchor="ctr" bIns="121900" lIns="121900" spcFirstLastPara="1" rIns="121900" wrap="square" tIns="121900">
            <a:noAutofit/>
          </a:bodyPr>
          <a:lstStyle/>
          <a:p>
            <a:pPr indent="0" lvl="0" marL="0" rtl="0" algn="r">
              <a:spcBef>
                <a:spcPts val="0"/>
              </a:spcBef>
              <a:spcAft>
                <a:spcPts val="0"/>
              </a:spcAft>
              <a:buNone/>
            </a:pPr>
            <a:fld id="{00000000-1234-1234-1234-123412341234}" type="slidenum">
              <a:rPr lang="en-US" sz="900">
                <a:solidFill>
                  <a:schemeClr val="dk1"/>
                </a:solidFill>
              </a:rPr>
              <a:t>‹#›</a:t>
            </a:fld>
            <a:endParaRPr sz="900">
              <a:solidFill>
                <a:schemeClr val="dk1"/>
              </a:solidFill>
            </a:endParaRPr>
          </a:p>
        </p:txBody>
      </p:sp>
      <p:sp>
        <p:nvSpPr>
          <p:cNvPr id="280" name="Google Shape;280;p29"/>
          <p:cNvSpPr txBox="1"/>
          <p:nvPr/>
        </p:nvSpPr>
        <p:spPr>
          <a:xfrm>
            <a:off x="1752780" y="6357487"/>
            <a:ext cx="2759100" cy="230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lang="en-US" sz="900">
                <a:solidFill>
                  <a:schemeClr val="dk1"/>
                </a:solidFill>
              </a:rPr>
              <a:t>|   C</a:t>
            </a:r>
            <a:r>
              <a:rPr b="0" i="0" lang="en-US" sz="900" u="none" cap="none" strike="noStrike">
                <a:solidFill>
                  <a:schemeClr val="dk1"/>
                </a:solidFill>
                <a:latin typeface="Arial"/>
                <a:ea typeface="Arial"/>
                <a:cs typeface="Arial"/>
                <a:sym typeface="Arial"/>
              </a:rPr>
              <a:t>onfidential</a:t>
            </a:r>
            <a:endParaRPr b="0" i="0" sz="900" u="none" cap="none" strike="noStrike">
              <a:solidFill>
                <a:schemeClr val="dk1"/>
              </a:solidFill>
              <a:latin typeface="Arial"/>
              <a:ea typeface="Arial"/>
              <a:cs typeface="Arial"/>
              <a:sym typeface="Arial"/>
            </a:endParaRPr>
          </a:p>
        </p:txBody>
      </p:sp>
      <p:grpSp>
        <p:nvGrpSpPr>
          <p:cNvPr id="281" name="Google Shape;281;p29"/>
          <p:cNvGrpSpPr/>
          <p:nvPr/>
        </p:nvGrpSpPr>
        <p:grpSpPr>
          <a:xfrm>
            <a:off x="491096" y="6406052"/>
            <a:ext cx="1154563" cy="146791"/>
            <a:chOff x="3146659" y="5142869"/>
            <a:chExt cx="1162702" cy="147796"/>
          </a:xfrm>
        </p:grpSpPr>
        <p:sp>
          <p:nvSpPr>
            <p:cNvPr id="282" name="Google Shape;282;p29"/>
            <p:cNvSpPr/>
            <p:nvPr/>
          </p:nvSpPr>
          <p:spPr>
            <a:xfrm>
              <a:off x="3925681" y="5167918"/>
              <a:ext cx="17118" cy="17010"/>
            </a:xfrm>
            <a:custGeom>
              <a:rect b="b" l="l" r="r" t="t"/>
              <a:pathLst>
                <a:path extrusionOk="0" h="21600" w="21600">
                  <a:moveTo>
                    <a:pt x="10840" y="0"/>
                  </a:moveTo>
                  <a:cubicBezTo>
                    <a:pt x="16695" y="0"/>
                    <a:pt x="21600" y="4654"/>
                    <a:pt x="21600" y="10740"/>
                  </a:cubicBezTo>
                  <a:cubicBezTo>
                    <a:pt x="21600" y="16827"/>
                    <a:pt x="16695" y="21600"/>
                    <a:pt x="10840" y="21600"/>
                  </a:cubicBezTo>
                  <a:cubicBezTo>
                    <a:pt x="4985" y="21600"/>
                    <a:pt x="0" y="16946"/>
                    <a:pt x="0" y="10740"/>
                  </a:cubicBezTo>
                  <a:cubicBezTo>
                    <a:pt x="0" y="4535"/>
                    <a:pt x="4945" y="0"/>
                    <a:pt x="10840" y="0"/>
                  </a:cubicBezTo>
                  <a:close/>
                  <a:moveTo>
                    <a:pt x="10840" y="20009"/>
                  </a:moveTo>
                  <a:cubicBezTo>
                    <a:pt x="15824" y="20009"/>
                    <a:pt x="19662" y="16031"/>
                    <a:pt x="19662" y="10740"/>
                  </a:cubicBezTo>
                  <a:cubicBezTo>
                    <a:pt x="19662" y="5450"/>
                    <a:pt x="15824" y="1591"/>
                    <a:pt x="10840" y="1591"/>
                  </a:cubicBezTo>
                  <a:cubicBezTo>
                    <a:pt x="5855" y="1591"/>
                    <a:pt x="1978" y="5569"/>
                    <a:pt x="1978" y="10740"/>
                  </a:cubicBezTo>
                  <a:cubicBezTo>
                    <a:pt x="1978" y="15912"/>
                    <a:pt x="5815" y="20009"/>
                    <a:pt x="10840" y="20009"/>
                  </a:cubicBezTo>
                  <a:close/>
                  <a:moveTo>
                    <a:pt x="6646" y="4455"/>
                  </a:moveTo>
                  <a:lnTo>
                    <a:pt x="11512" y="4455"/>
                  </a:lnTo>
                  <a:cubicBezTo>
                    <a:pt x="14479" y="4455"/>
                    <a:pt x="15903" y="5649"/>
                    <a:pt x="15903" y="8075"/>
                  </a:cubicBezTo>
                  <a:cubicBezTo>
                    <a:pt x="15903" y="10343"/>
                    <a:pt x="14479" y="11297"/>
                    <a:pt x="12580" y="11496"/>
                  </a:cubicBezTo>
                  <a:lnTo>
                    <a:pt x="16180" y="17065"/>
                  </a:lnTo>
                  <a:lnTo>
                    <a:pt x="14084" y="17065"/>
                  </a:lnTo>
                  <a:lnTo>
                    <a:pt x="10681" y="11655"/>
                  </a:lnTo>
                  <a:lnTo>
                    <a:pt x="8624" y="11655"/>
                  </a:lnTo>
                  <a:lnTo>
                    <a:pt x="8624" y="17065"/>
                  </a:lnTo>
                  <a:lnTo>
                    <a:pt x="6686" y="17065"/>
                  </a:lnTo>
                  <a:lnTo>
                    <a:pt x="6686" y="4455"/>
                  </a:lnTo>
                  <a:lnTo>
                    <a:pt x="6646" y="4455"/>
                  </a:lnTo>
                  <a:close/>
                  <a:moveTo>
                    <a:pt x="8585" y="10064"/>
                  </a:moveTo>
                  <a:lnTo>
                    <a:pt x="10642" y="10064"/>
                  </a:lnTo>
                  <a:cubicBezTo>
                    <a:pt x="12343" y="10064"/>
                    <a:pt x="13965" y="9985"/>
                    <a:pt x="13965" y="7996"/>
                  </a:cubicBezTo>
                  <a:cubicBezTo>
                    <a:pt x="13965" y="6325"/>
                    <a:pt x="12541" y="6046"/>
                    <a:pt x="11196" y="6046"/>
                  </a:cubicBezTo>
                  <a:lnTo>
                    <a:pt x="8624" y="6046"/>
                  </a:lnTo>
                  <a:lnTo>
                    <a:pt x="8585" y="10064"/>
                  </a:lnTo>
                  <a:lnTo>
                    <a:pt x="8585" y="10064"/>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83" name="Google Shape;283;p29"/>
            <p:cNvSpPr/>
            <p:nvPr/>
          </p:nvSpPr>
          <p:spPr>
            <a:xfrm>
              <a:off x="3992798" y="5167918"/>
              <a:ext cx="69768" cy="81864"/>
            </a:xfrm>
            <a:custGeom>
              <a:rect b="b" l="l" r="r" t="t"/>
              <a:pathLst>
                <a:path extrusionOk="0" h="21600" w="21600">
                  <a:moveTo>
                    <a:pt x="0" y="0"/>
                  </a:moveTo>
                  <a:lnTo>
                    <a:pt x="9040" y="0"/>
                  </a:lnTo>
                  <a:cubicBezTo>
                    <a:pt x="16974" y="0"/>
                    <a:pt x="21600" y="4126"/>
                    <a:pt x="21600" y="10800"/>
                  </a:cubicBezTo>
                  <a:cubicBezTo>
                    <a:pt x="21600" y="17474"/>
                    <a:pt x="16974" y="21600"/>
                    <a:pt x="9040" y="21600"/>
                  </a:cubicBezTo>
                  <a:lnTo>
                    <a:pt x="0" y="21600"/>
                  </a:lnTo>
                  <a:lnTo>
                    <a:pt x="0" y="0"/>
                  </a:lnTo>
                  <a:lnTo>
                    <a:pt x="0" y="0"/>
                  </a:lnTo>
                  <a:close/>
                  <a:moveTo>
                    <a:pt x="9001" y="18755"/>
                  </a:moveTo>
                  <a:cubicBezTo>
                    <a:pt x="14588" y="18755"/>
                    <a:pt x="17614" y="15844"/>
                    <a:pt x="17614" y="10800"/>
                  </a:cubicBezTo>
                  <a:cubicBezTo>
                    <a:pt x="17614" y="5756"/>
                    <a:pt x="14588" y="2853"/>
                    <a:pt x="9001" y="2853"/>
                  </a:cubicBezTo>
                  <a:lnTo>
                    <a:pt x="3802" y="2853"/>
                  </a:lnTo>
                  <a:lnTo>
                    <a:pt x="3802" y="18755"/>
                  </a:lnTo>
                  <a:lnTo>
                    <a:pt x="9001" y="18755"/>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84" name="Google Shape;284;p29"/>
            <p:cNvSpPr/>
            <p:nvPr/>
          </p:nvSpPr>
          <p:spPr>
            <a:xfrm>
              <a:off x="4071446" y="5168607"/>
              <a:ext cx="14040" cy="81162"/>
            </a:xfrm>
            <a:custGeom>
              <a:rect b="b" l="l" r="r" t="t"/>
              <a:pathLst>
                <a:path extrusionOk="0" h="21600" w="21600">
                  <a:moveTo>
                    <a:pt x="0" y="1867"/>
                  </a:moveTo>
                  <a:cubicBezTo>
                    <a:pt x="0" y="859"/>
                    <a:pt x="4773" y="0"/>
                    <a:pt x="10800" y="0"/>
                  </a:cubicBezTo>
                  <a:cubicBezTo>
                    <a:pt x="16827" y="0"/>
                    <a:pt x="21600" y="825"/>
                    <a:pt x="21600" y="1867"/>
                  </a:cubicBezTo>
                  <a:cubicBezTo>
                    <a:pt x="21600" y="2909"/>
                    <a:pt x="16827" y="3735"/>
                    <a:pt x="10800" y="3735"/>
                  </a:cubicBezTo>
                  <a:cubicBezTo>
                    <a:pt x="4773" y="3735"/>
                    <a:pt x="0" y="2909"/>
                    <a:pt x="0" y="1867"/>
                  </a:cubicBezTo>
                  <a:close/>
                  <a:moveTo>
                    <a:pt x="1929" y="5811"/>
                  </a:moveTo>
                  <a:lnTo>
                    <a:pt x="19623" y="5811"/>
                  </a:lnTo>
                  <a:lnTo>
                    <a:pt x="19623" y="21600"/>
                  </a:lnTo>
                  <a:lnTo>
                    <a:pt x="1929" y="21600"/>
                  </a:lnTo>
                  <a:cubicBezTo>
                    <a:pt x="1929" y="21600"/>
                    <a:pt x="1929" y="5811"/>
                    <a:pt x="1929" y="5811"/>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85" name="Google Shape;285;p29"/>
            <p:cNvSpPr/>
            <p:nvPr/>
          </p:nvSpPr>
          <p:spPr>
            <a:xfrm>
              <a:off x="4094320" y="5189099"/>
              <a:ext cx="57834" cy="84618"/>
            </a:xfrm>
            <a:custGeom>
              <a:rect b="b" l="l" r="r" t="t"/>
              <a:pathLst>
                <a:path extrusionOk="0" h="21600" w="21600">
                  <a:moveTo>
                    <a:pt x="1252" y="16546"/>
                  </a:moveTo>
                  <a:lnTo>
                    <a:pt x="5546" y="16546"/>
                  </a:lnTo>
                  <a:cubicBezTo>
                    <a:pt x="5886" y="18337"/>
                    <a:pt x="7828" y="19217"/>
                    <a:pt x="11081" y="19217"/>
                  </a:cubicBezTo>
                  <a:cubicBezTo>
                    <a:pt x="15118" y="19217"/>
                    <a:pt x="17306" y="17777"/>
                    <a:pt x="17306" y="14994"/>
                  </a:cubicBezTo>
                  <a:lnTo>
                    <a:pt x="17306" y="13323"/>
                  </a:lnTo>
                  <a:cubicBezTo>
                    <a:pt x="15714" y="14819"/>
                    <a:pt x="13316" y="15674"/>
                    <a:pt x="10180" y="15674"/>
                  </a:cubicBezTo>
                  <a:cubicBezTo>
                    <a:pt x="4037" y="15674"/>
                    <a:pt x="0" y="12563"/>
                    <a:pt x="0" y="7837"/>
                  </a:cubicBezTo>
                  <a:cubicBezTo>
                    <a:pt x="0" y="3111"/>
                    <a:pt x="3990" y="0"/>
                    <a:pt x="10133" y="0"/>
                  </a:cubicBezTo>
                  <a:cubicBezTo>
                    <a:pt x="13398" y="0"/>
                    <a:pt x="15890" y="936"/>
                    <a:pt x="17481" y="2495"/>
                  </a:cubicBezTo>
                  <a:lnTo>
                    <a:pt x="17481" y="352"/>
                  </a:lnTo>
                  <a:lnTo>
                    <a:pt x="21600" y="352"/>
                  </a:lnTo>
                  <a:lnTo>
                    <a:pt x="21600" y="14938"/>
                  </a:lnTo>
                  <a:cubicBezTo>
                    <a:pt x="21600" y="18897"/>
                    <a:pt x="18125" y="21600"/>
                    <a:pt x="11034" y="21600"/>
                  </a:cubicBezTo>
                  <a:cubicBezTo>
                    <a:pt x="5020" y="21600"/>
                    <a:pt x="1673" y="19577"/>
                    <a:pt x="1240" y="16554"/>
                  </a:cubicBezTo>
                  <a:lnTo>
                    <a:pt x="1252" y="16546"/>
                  </a:lnTo>
                  <a:close/>
                  <a:moveTo>
                    <a:pt x="17434" y="7829"/>
                  </a:moveTo>
                  <a:cubicBezTo>
                    <a:pt x="17434" y="4454"/>
                    <a:pt x="14895" y="2519"/>
                    <a:pt x="10952" y="2519"/>
                  </a:cubicBezTo>
                  <a:cubicBezTo>
                    <a:pt x="7009" y="2519"/>
                    <a:pt x="4470" y="4574"/>
                    <a:pt x="4470" y="7829"/>
                  </a:cubicBezTo>
                  <a:cubicBezTo>
                    <a:pt x="4470" y="11084"/>
                    <a:pt x="7009" y="13139"/>
                    <a:pt x="10952" y="13139"/>
                  </a:cubicBezTo>
                  <a:cubicBezTo>
                    <a:pt x="14895" y="13139"/>
                    <a:pt x="17434" y="11204"/>
                    <a:pt x="17434" y="7829"/>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86" name="Google Shape;286;p29"/>
            <p:cNvSpPr/>
            <p:nvPr/>
          </p:nvSpPr>
          <p:spPr>
            <a:xfrm>
              <a:off x="4163913" y="5168607"/>
              <a:ext cx="14040" cy="81162"/>
            </a:xfrm>
            <a:custGeom>
              <a:rect b="b" l="l" r="r" t="t"/>
              <a:pathLst>
                <a:path extrusionOk="0" h="21600" w="21600">
                  <a:moveTo>
                    <a:pt x="0" y="1867"/>
                  </a:moveTo>
                  <a:cubicBezTo>
                    <a:pt x="0" y="859"/>
                    <a:pt x="4773" y="0"/>
                    <a:pt x="10800" y="0"/>
                  </a:cubicBezTo>
                  <a:cubicBezTo>
                    <a:pt x="16827" y="0"/>
                    <a:pt x="21600" y="825"/>
                    <a:pt x="21600" y="1867"/>
                  </a:cubicBezTo>
                  <a:cubicBezTo>
                    <a:pt x="21600" y="2909"/>
                    <a:pt x="16827" y="3735"/>
                    <a:pt x="10800" y="3735"/>
                  </a:cubicBezTo>
                  <a:cubicBezTo>
                    <a:pt x="4773" y="3735"/>
                    <a:pt x="0" y="2909"/>
                    <a:pt x="0" y="1867"/>
                  </a:cubicBezTo>
                  <a:close/>
                  <a:moveTo>
                    <a:pt x="1929" y="5811"/>
                  </a:moveTo>
                  <a:lnTo>
                    <a:pt x="19623" y="5811"/>
                  </a:lnTo>
                  <a:lnTo>
                    <a:pt x="19623" y="21600"/>
                  </a:lnTo>
                  <a:lnTo>
                    <a:pt x="1929" y="21600"/>
                  </a:lnTo>
                  <a:cubicBezTo>
                    <a:pt x="1929" y="21600"/>
                    <a:pt x="1929" y="5811"/>
                    <a:pt x="1929" y="5811"/>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87" name="Google Shape;287;p29"/>
            <p:cNvSpPr/>
            <p:nvPr/>
          </p:nvSpPr>
          <p:spPr>
            <a:xfrm>
              <a:off x="4184718" y="5173432"/>
              <a:ext cx="33048" cy="76734"/>
            </a:xfrm>
            <a:custGeom>
              <a:rect b="b" l="l" r="r" t="t"/>
              <a:pathLst>
                <a:path extrusionOk="0" h="21600" w="21600">
                  <a:moveTo>
                    <a:pt x="6250" y="17772"/>
                  </a:moveTo>
                  <a:lnTo>
                    <a:pt x="6250" y="7444"/>
                  </a:lnTo>
                  <a:lnTo>
                    <a:pt x="0" y="7444"/>
                  </a:lnTo>
                  <a:lnTo>
                    <a:pt x="0" y="4789"/>
                  </a:lnTo>
                  <a:lnTo>
                    <a:pt x="6250" y="4789"/>
                  </a:lnTo>
                  <a:lnTo>
                    <a:pt x="6250" y="0"/>
                  </a:lnTo>
                  <a:lnTo>
                    <a:pt x="13772" y="0"/>
                  </a:lnTo>
                  <a:lnTo>
                    <a:pt x="13772" y="4789"/>
                  </a:lnTo>
                  <a:lnTo>
                    <a:pt x="21600" y="4789"/>
                  </a:lnTo>
                  <a:lnTo>
                    <a:pt x="21600" y="7444"/>
                  </a:lnTo>
                  <a:lnTo>
                    <a:pt x="13772" y="7444"/>
                  </a:lnTo>
                  <a:lnTo>
                    <a:pt x="13772" y="17481"/>
                  </a:lnTo>
                  <a:cubicBezTo>
                    <a:pt x="13772" y="18451"/>
                    <a:pt x="14899" y="18910"/>
                    <a:pt x="18219" y="18910"/>
                  </a:cubicBezTo>
                  <a:lnTo>
                    <a:pt x="21600" y="18910"/>
                  </a:lnTo>
                  <a:lnTo>
                    <a:pt x="21600" y="21503"/>
                  </a:lnTo>
                  <a:cubicBezTo>
                    <a:pt x="19940" y="21565"/>
                    <a:pt x="18362" y="21600"/>
                    <a:pt x="17009" y="21600"/>
                  </a:cubicBezTo>
                  <a:cubicBezTo>
                    <a:pt x="10021" y="21600"/>
                    <a:pt x="6250" y="20568"/>
                    <a:pt x="6250" y="17772"/>
                  </a:cubicBezTo>
                  <a:lnTo>
                    <a:pt x="6250" y="17772"/>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88" name="Google Shape;288;p29"/>
            <p:cNvSpPr/>
            <p:nvPr/>
          </p:nvSpPr>
          <p:spPr>
            <a:xfrm>
              <a:off x="4223134" y="5189068"/>
              <a:ext cx="57672" cy="62100"/>
            </a:xfrm>
            <a:custGeom>
              <a:rect b="b" l="l" r="r" t="t"/>
              <a:pathLst>
                <a:path extrusionOk="0" h="21600" w="21600">
                  <a:moveTo>
                    <a:pt x="15159" y="18320"/>
                  </a:moveTo>
                  <a:cubicBezTo>
                    <a:pt x="13657" y="20477"/>
                    <a:pt x="11158" y="21600"/>
                    <a:pt x="7920" y="21600"/>
                  </a:cubicBezTo>
                  <a:cubicBezTo>
                    <a:pt x="3144" y="21600"/>
                    <a:pt x="0" y="19442"/>
                    <a:pt x="0" y="15475"/>
                  </a:cubicBezTo>
                  <a:cubicBezTo>
                    <a:pt x="0" y="12151"/>
                    <a:pt x="2147" y="9634"/>
                    <a:pt x="8354" y="9078"/>
                  </a:cubicBezTo>
                  <a:lnTo>
                    <a:pt x="11627" y="8762"/>
                  </a:lnTo>
                  <a:cubicBezTo>
                    <a:pt x="13774" y="8522"/>
                    <a:pt x="14948" y="7847"/>
                    <a:pt x="14948" y="6168"/>
                  </a:cubicBezTo>
                  <a:cubicBezTo>
                    <a:pt x="14948" y="4250"/>
                    <a:pt x="13868" y="3204"/>
                    <a:pt x="10383" y="3204"/>
                  </a:cubicBezTo>
                  <a:cubicBezTo>
                    <a:pt x="6899" y="3204"/>
                    <a:pt x="5432" y="4119"/>
                    <a:pt x="5221" y="6920"/>
                  </a:cubicBezTo>
                  <a:lnTo>
                    <a:pt x="962" y="6920"/>
                  </a:lnTo>
                  <a:cubicBezTo>
                    <a:pt x="1220" y="2757"/>
                    <a:pt x="3719" y="0"/>
                    <a:pt x="10395" y="0"/>
                  </a:cubicBezTo>
                  <a:cubicBezTo>
                    <a:pt x="17071" y="0"/>
                    <a:pt x="19183" y="2485"/>
                    <a:pt x="19183" y="6081"/>
                  </a:cubicBezTo>
                  <a:lnTo>
                    <a:pt x="19183" y="17001"/>
                  </a:lnTo>
                  <a:cubicBezTo>
                    <a:pt x="19183" y="17644"/>
                    <a:pt x="19523" y="18036"/>
                    <a:pt x="20392" y="18036"/>
                  </a:cubicBezTo>
                  <a:lnTo>
                    <a:pt x="21600" y="18036"/>
                  </a:lnTo>
                  <a:lnTo>
                    <a:pt x="21600" y="21120"/>
                  </a:lnTo>
                  <a:cubicBezTo>
                    <a:pt x="20955" y="21197"/>
                    <a:pt x="20180" y="21240"/>
                    <a:pt x="19488" y="21240"/>
                  </a:cubicBezTo>
                  <a:cubicBezTo>
                    <a:pt x="16731" y="21240"/>
                    <a:pt x="15487" y="20325"/>
                    <a:pt x="15182" y="18320"/>
                  </a:cubicBezTo>
                  <a:lnTo>
                    <a:pt x="15159" y="18320"/>
                  </a:lnTo>
                  <a:close/>
                  <a:moveTo>
                    <a:pt x="8577" y="18483"/>
                  </a:moveTo>
                  <a:cubicBezTo>
                    <a:pt x="11721" y="18483"/>
                    <a:pt x="14948" y="16848"/>
                    <a:pt x="14948" y="12969"/>
                  </a:cubicBezTo>
                  <a:lnTo>
                    <a:pt x="14948" y="10811"/>
                  </a:lnTo>
                  <a:cubicBezTo>
                    <a:pt x="14302" y="11290"/>
                    <a:pt x="13399" y="11530"/>
                    <a:pt x="12190" y="11650"/>
                  </a:cubicBezTo>
                  <a:lnTo>
                    <a:pt x="9093" y="11966"/>
                  </a:lnTo>
                  <a:cubicBezTo>
                    <a:pt x="5514" y="12369"/>
                    <a:pt x="4447" y="13525"/>
                    <a:pt x="4447" y="15366"/>
                  </a:cubicBezTo>
                  <a:cubicBezTo>
                    <a:pt x="4447" y="17208"/>
                    <a:pt x="5784" y="18483"/>
                    <a:pt x="8577" y="18483"/>
                  </a:cubicBezTo>
                  <a:lnTo>
                    <a:pt x="8577" y="18483"/>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89" name="Google Shape;289;p29"/>
            <p:cNvSpPr/>
            <p:nvPr/>
          </p:nvSpPr>
          <p:spPr>
            <a:xfrm>
              <a:off x="4287869" y="5167918"/>
              <a:ext cx="21492" cy="82242"/>
            </a:xfrm>
            <a:custGeom>
              <a:rect b="b" l="l" r="r" t="t"/>
              <a:pathLst>
                <a:path extrusionOk="0" h="21600" w="21600">
                  <a:moveTo>
                    <a:pt x="0" y="18029"/>
                  </a:moveTo>
                  <a:lnTo>
                    <a:pt x="0" y="0"/>
                  </a:lnTo>
                  <a:lnTo>
                    <a:pt x="11556" y="0"/>
                  </a:lnTo>
                  <a:lnTo>
                    <a:pt x="11556" y="17757"/>
                  </a:lnTo>
                  <a:cubicBezTo>
                    <a:pt x="11556" y="18662"/>
                    <a:pt x="13067" y="19090"/>
                    <a:pt x="17318" y="19090"/>
                  </a:cubicBezTo>
                  <a:lnTo>
                    <a:pt x="21600" y="19090"/>
                  </a:lnTo>
                  <a:lnTo>
                    <a:pt x="21600" y="21509"/>
                  </a:lnTo>
                  <a:cubicBezTo>
                    <a:pt x="19301" y="21567"/>
                    <a:pt x="16971" y="21600"/>
                    <a:pt x="15145" y="21600"/>
                  </a:cubicBezTo>
                  <a:cubicBezTo>
                    <a:pt x="5321" y="21600"/>
                    <a:pt x="0" y="20637"/>
                    <a:pt x="0" y="18029"/>
                  </a:cubicBezTo>
                  <a:lnTo>
                    <a:pt x="0" y="18029"/>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90" name="Google Shape;290;p29"/>
            <p:cNvSpPr/>
            <p:nvPr/>
          </p:nvSpPr>
          <p:spPr>
            <a:xfrm>
              <a:off x="3550897" y="5167886"/>
              <a:ext cx="56754" cy="81864"/>
            </a:xfrm>
            <a:custGeom>
              <a:rect b="b" l="l" r="r" t="t"/>
              <a:pathLst>
                <a:path extrusionOk="0" h="21600" w="21600">
                  <a:moveTo>
                    <a:pt x="21600" y="4199"/>
                  </a:moveTo>
                  <a:lnTo>
                    <a:pt x="21600" y="0"/>
                  </a:lnTo>
                  <a:lnTo>
                    <a:pt x="0" y="0"/>
                  </a:lnTo>
                  <a:lnTo>
                    <a:pt x="0" y="21600"/>
                  </a:lnTo>
                  <a:lnTo>
                    <a:pt x="21600" y="21600"/>
                  </a:lnTo>
                  <a:lnTo>
                    <a:pt x="21600" y="17219"/>
                  </a:lnTo>
                  <a:lnTo>
                    <a:pt x="8755" y="17219"/>
                  </a:lnTo>
                  <a:lnTo>
                    <a:pt x="8755" y="12433"/>
                  </a:lnTo>
                  <a:lnTo>
                    <a:pt x="19441" y="12433"/>
                  </a:lnTo>
                  <a:lnTo>
                    <a:pt x="19441" y="8233"/>
                  </a:lnTo>
                  <a:lnTo>
                    <a:pt x="8755" y="8233"/>
                  </a:lnTo>
                  <a:lnTo>
                    <a:pt x="8755" y="4199"/>
                  </a:lnTo>
                  <a:lnTo>
                    <a:pt x="21600" y="4199"/>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91" name="Google Shape;291;p29"/>
            <p:cNvSpPr/>
            <p:nvPr/>
          </p:nvSpPr>
          <p:spPr>
            <a:xfrm>
              <a:off x="3649035" y="5167886"/>
              <a:ext cx="58752" cy="81864"/>
            </a:xfrm>
            <a:custGeom>
              <a:rect b="b" l="l" r="r" t="t"/>
              <a:pathLst>
                <a:path extrusionOk="0" h="21600" w="21600">
                  <a:moveTo>
                    <a:pt x="21600" y="17335"/>
                  </a:moveTo>
                  <a:lnTo>
                    <a:pt x="8559" y="17335"/>
                  </a:lnTo>
                  <a:lnTo>
                    <a:pt x="8559" y="0"/>
                  </a:lnTo>
                  <a:lnTo>
                    <a:pt x="0" y="0"/>
                  </a:lnTo>
                  <a:lnTo>
                    <a:pt x="0" y="21600"/>
                  </a:lnTo>
                  <a:lnTo>
                    <a:pt x="21600" y="21600"/>
                  </a:lnTo>
                  <a:lnTo>
                    <a:pt x="21600" y="17335"/>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92" name="Google Shape;292;p29"/>
            <p:cNvSpPr/>
            <p:nvPr/>
          </p:nvSpPr>
          <p:spPr>
            <a:xfrm>
              <a:off x="3846438" y="5165505"/>
              <a:ext cx="74898" cy="85968"/>
            </a:xfrm>
            <a:custGeom>
              <a:rect b="b" l="l" r="r" t="t"/>
              <a:pathLst>
                <a:path extrusionOk="0" h="21600" w="21600">
                  <a:moveTo>
                    <a:pt x="14054" y="8438"/>
                  </a:moveTo>
                  <a:cubicBezTo>
                    <a:pt x="9526" y="7549"/>
                    <a:pt x="7944" y="7447"/>
                    <a:pt x="7944" y="5880"/>
                  </a:cubicBezTo>
                  <a:cubicBezTo>
                    <a:pt x="7944" y="4424"/>
                    <a:pt x="10185" y="3967"/>
                    <a:pt x="11478" y="3967"/>
                  </a:cubicBezTo>
                  <a:cubicBezTo>
                    <a:pt x="13575" y="3967"/>
                    <a:pt x="16033" y="4392"/>
                    <a:pt x="18536" y="5518"/>
                  </a:cubicBezTo>
                  <a:lnTo>
                    <a:pt x="20362" y="1732"/>
                  </a:lnTo>
                  <a:cubicBezTo>
                    <a:pt x="17795" y="504"/>
                    <a:pt x="14487" y="0"/>
                    <a:pt x="11306" y="0"/>
                  </a:cubicBezTo>
                  <a:cubicBezTo>
                    <a:pt x="5061" y="0"/>
                    <a:pt x="868" y="2204"/>
                    <a:pt x="696" y="6510"/>
                  </a:cubicBezTo>
                  <a:cubicBezTo>
                    <a:pt x="515" y="10430"/>
                    <a:pt x="4175" y="11902"/>
                    <a:pt x="7546" y="12508"/>
                  </a:cubicBezTo>
                  <a:cubicBezTo>
                    <a:pt x="10791" y="13091"/>
                    <a:pt x="14081" y="13594"/>
                    <a:pt x="14153" y="15271"/>
                  </a:cubicBezTo>
                  <a:cubicBezTo>
                    <a:pt x="14216" y="16822"/>
                    <a:pt x="12617" y="17483"/>
                    <a:pt x="9598" y="17483"/>
                  </a:cubicBezTo>
                  <a:cubicBezTo>
                    <a:pt x="6805" y="17483"/>
                    <a:pt x="4203" y="16704"/>
                    <a:pt x="1545" y="15736"/>
                  </a:cubicBezTo>
                  <a:lnTo>
                    <a:pt x="0" y="19845"/>
                  </a:lnTo>
                  <a:cubicBezTo>
                    <a:pt x="3046" y="20978"/>
                    <a:pt x="6146" y="21600"/>
                    <a:pt x="9345" y="21600"/>
                  </a:cubicBezTo>
                  <a:cubicBezTo>
                    <a:pt x="13782" y="21600"/>
                    <a:pt x="17018" y="21002"/>
                    <a:pt x="19404" y="19050"/>
                  </a:cubicBezTo>
                  <a:cubicBezTo>
                    <a:pt x="21058" y="17711"/>
                    <a:pt x="21600" y="16098"/>
                    <a:pt x="21600" y="14555"/>
                  </a:cubicBezTo>
                  <a:cubicBezTo>
                    <a:pt x="21591" y="11296"/>
                    <a:pt x="19268" y="9462"/>
                    <a:pt x="14054" y="8438"/>
                  </a:cubicBez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93" name="Google Shape;293;p29"/>
            <p:cNvSpPr/>
            <p:nvPr/>
          </p:nvSpPr>
          <p:spPr>
            <a:xfrm>
              <a:off x="3446493" y="5167886"/>
              <a:ext cx="71388" cy="81864"/>
            </a:xfrm>
            <a:custGeom>
              <a:rect b="b" l="l" r="r" t="t"/>
              <a:pathLst>
                <a:path extrusionOk="0" h="21600" w="21600">
                  <a:moveTo>
                    <a:pt x="21600" y="4257"/>
                  </a:moveTo>
                  <a:lnTo>
                    <a:pt x="21600" y="0"/>
                  </a:lnTo>
                  <a:lnTo>
                    <a:pt x="0" y="0"/>
                  </a:lnTo>
                  <a:lnTo>
                    <a:pt x="0" y="4257"/>
                  </a:lnTo>
                  <a:lnTo>
                    <a:pt x="7298" y="4257"/>
                  </a:lnTo>
                  <a:lnTo>
                    <a:pt x="7298" y="21600"/>
                  </a:lnTo>
                  <a:lnTo>
                    <a:pt x="14293" y="21600"/>
                  </a:lnTo>
                  <a:lnTo>
                    <a:pt x="14293" y="4257"/>
                  </a:lnTo>
                  <a:lnTo>
                    <a:pt x="21600" y="4257"/>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94" name="Google Shape;294;p29"/>
            <p:cNvSpPr/>
            <p:nvPr/>
          </p:nvSpPr>
          <p:spPr>
            <a:xfrm>
              <a:off x="3736331" y="5167886"/>
              <a:ext cx="74844" cy="83322"/>
            </a:xfrm>
            <a:custGeom>
              <a:rect b="b" l="l" r="r" t="t"/>
              <a:pathLst>
                <a:path extrusionOk="0" h="21600" w="21600">
                  <a:moveTo>
                    <a:pt x="14671" y="0"/>
                  </a:moveTo>
                  <a:lnTo>
                    <a:pt x="14671" y="13480"/>
                  </a:lnTo>
                  <a:cubicBezTo>
                    <a:pt x="14671" y="14535"/>
                    <a:pt x="14671" y="14828"/>
                    <a:pt x="14599" y="15242"/>
                  </a:cubicBezTo>
                  <a:cubicBezTo>
                    <a:pt x="14391" y="16525"/>
                    <a:pt x="12998" y="17272"/>
                    <a:pt x="10782" y="17296"/>
                  </a:cubicBezTo>
                  <a:cubicBezTo>
                    <a:pt x="9145" y="17272"/>
                    <a:pt x="7942" y="16842"/>
                    <a:pt x="7381" y="16070"/>
                  </a:cubicBezTo>
                  <a:cubicBezTo>
                    <a:pt x="7101" y="15672"/>
                    <a:pt x="6965" y="14966"/>
                    <a:pt x="6965" y="13829"/>
                  </a:cubicBezTo>
                  <a:lnTo>
                    <a:pt x="6965" y="0"/>
                  </a:lnTo>
                  <a:lnTo>
                    <a:pt x="0" y="0"/>
                  </a:lnTo>
                  <a:lnTo>
                    <a:pt x="0" y="14625"/>
                  </a:lnTo>
                  <a:cubicBezTo>
                    <a:pt x="0" y="16655"/>
                    <a:pt x="298" y="17564"/>
                    <a:pt x="1321" y="18717"/>
                  </a:cubicBezTo>
                  <a:cubicBezTo>
                    <a:pt x="3003" y="20609"/>
                    <a:pt x="6277" y="21600"/>
                    <a:pt x="10800" y="21600"/>
                  </a:cubicBezTo>
                  <a:cubicBezTo>
                    <a:pt x="10845" y="21600"/>
                    <a:pt x="10899" y="21600"/>
                    <a:pt x="10945" y="21600"/>
                  </a:cubicBezTo>
                  <a:cubicBezTo>
                    <a:pt x="10972" y="21600"/>
                    <a:pt x="11008" y="21600"/>
                    <a:pt x="11044" y="21600"/>
                  </a:cubicBezTo>
                  <a:cubicBezTo>
                    <a:pt x="17086" y="21600"/>
                    <a:pt x="20207" y="19481"/>
                    <a:pt x="21112" y="17499"/>
                  </a:cubicBezTo>
                  <a:cubicBezTo>
                    <a:pt x="21564" y="16541"/>
                    <a:pt x="21600" y="16086"/>
                    <a:pt x="21600" y="14146"/>
                  </a:cubicBezTo>
                  <a:lnTo>
                    <a:pt x="21600" y="0"/>
                  </a:lnTo>
                  <a:lnTo>
                    <a:pt x="14671" y="0"/>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95" name="Google Shape;295;p29"/>
            <p:cNvSpPr/>
            <p:nvPr/>
          </p:nvSpPr>
          <p:spPr>
            <a:xfrm>
              <a:off x="3322097" y="5145433"/>
              <a:ext cx="136300" cy="36374"/>
            </a:xfrm>
            <a:custGeom>
              <a:rect b="b" l="l" r="r" t="t"/>
              <a:pathLst>
                <a:path extrusionOk="0" h="21555" w="21592">
                  <a:moveTo>
                    <a:pt x="21431" y="11"/>
                  </a:moveTo>
                  <a:lnTo>
                    <a:pt x="0" y="15969"/>
                  </a:lnTo>
                  <a:lnTo>
                    <a:pt x="0" y="21555"/>
                  </a:lnTo>
                  <a:lnTo>
                    <a:pt x="69" y="21481"/>
                  </a:lnTo>
                  <a:cubicBezTo>
                    <a:pt x="14230" y="8621"/>
                    <a:pt x="21431" y="883"/>
                    <a:pt x="21491" y="827"/>
                  </a:cubicBezTo>
                  <a:cubicBezTo>
                    <a:pt x="21570" y="753"/>
                    <a:pt x="21600" y="512"/>
                    <a:pt x="21590" y="326"/>
                  </a:cubicBezTo>
                  <a:cubicBezTo>
                    <a:pt x="21575" y="122"/>
                    <a:pt x="21516" y="-45"/>
                    <a:pt x="21431" y="11"/>
                  </a:cubicBez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1" i="0" sz="1400" u="none" cap="none" strike="noStrike">
                <a:solidFill>
                  <a:schemeClr val="accent1"/>
                </a:solidFill>
                <a:latin typeface="Arial"/>
                <a:ea typeface="Arial"/>
                <a:cs typeface="Arial"/>
                <a:sym typeface="Arial"/>
              </a:endParaRPr>
            </a:p>
          </p:txBody>
        </p:sp>
        <p:sp>
          <p:nvSpPr>
            <p:cNvPr id="296" name="Google Shape;296;p29"/>
            <p:cNvSpPr/>
            <p:nvPr/>
          </p:nvSpPr>
          <p:spPr>
            <a:xfrm>
              <a:off x="3146659" y="5142869"/>
              <a:ext cx="245254" cy="147796"/>
            </a:xfrm>
            <a:custGeom>
              <a:rect b="b" l="l" r="r" t="t"/>
              <a:pathLst>
                <a:path extrusionOk="0" h="21584" w="21594">
                  <a:moveTo>
                    <a:pt x="17357" y="1476"/>
                  </a:moveTo>
                  <a:cubicBezTo>
                    <a:pt x="17542" y="1279"/>
                    <a:pt x="17594" y="1403"/>
                    <a:pt x="17539" y="1622"/>
                  </a:cubicBezTo>
                  <a:cubicBezTo>
                    <a:pt x="17451" y="1975"/>
                    <a:pt x="17048" y="4116"/>
                    <a:pt x="14050" y="8198"/>
                  </a:cubicBezTo>
                  <a:cubicBezTo>
                    <a:pt x="13266" y="9260"/>
                    <a:pt x="12712" y="9860"/>
                    <a:pt x="11583" y="10967"/>
                  </a:cubicBezTo>
                  <a:cubicBezTo>
                    <a:pt x="13432" y="6679"/>
                    <a:pt x="16124" y="2808"/>
                    <a:pt x="17357" y="1476"/>
                  </a:cubicBezTo>
                  <a:moveTo>
                    <a:pt x="17669" y="2"/>
                  </a:moveTo>
                  <a:cubicBezTo>
                    <a:pt x="17090" y="57"/>
                    <a:pt x="16017" y="1480"/>
                    <a:pt x="15429" y="2327"/>
                  </a:cubicBezTo>
                  <a:cubicBezTo>
                    <a:pt x="13084" y="5691"/>
                    <a:pt x="11343" y="8784"/>
                    <a:pt x="10074" y="12020"/>
                  </a:cubicBezTo>
                  <a:cubicBezTo>
                    <a:pt x="7432" y="14367"/>
                    <a:pt x="4066" y="16779"/>
                    <a:pt x="720" y="18664"/>
                  </a:cubicBezTo>
                  <a:lnTo>
                    <a:pt x="643" y="18710"/>
                  </a:lnTo>
                  <a:lnTo>
                    <a:pt x="0" y="21584"/>
                  </a:lnTo>
                  <a:lnTo>
                    <a:pt x="367" y="21346"/>
                  </a:lnTo>
                  <a:cubicBezTo>
                    <a:pt x="2494" y="20001"/>
                    <a:pt x="6044" y="17475"/>
                    <a:pt x="9263" y="14669"/>
                  </a:cubicBezTo>
                  <a:cubicBezTo>
                    <a:pt x="9081" y="15470"/>
                    <a:pt x="8990" y="16207"/>
                    <a:pt x="8990" y="16880"/>
                  </a:cubicBezTo>
                  <a:cubicBezTo>
                    <a:pt x="8990" y="17383"/>
                    <a:pt x="9040" y="17845"/>
                    <a:pt x="9142" y="18271"/>
                  </a:cubicBezTo>
                  <a:cubicBezTo>
                    <a:pt x="9343" y="19113"/>
                    <a:pt x="9743" y="19753"/>
                    <a:pt x="10295" y="20120"/>
                  </a:cubicBezTo>
                  <a:cubicBezTo>
                    <a:pt x="11120" y="20664"/>
                    <a:pt x="12243" y="20678"/>
                    <a:pt x="13526" y="20033"/>
                  </a:cubicBezTo>
                  <a:cubicBezTo>
                    <a:pt x="16800" y="18385"/>
                    <a:pt x="20687" y="13328"/>
                    <a:pt x="21534" y="12322"/>
                  </a:cubicBezTo>
                  <a:lnTo>
                    <a:pt x="21564" y="12285"/>
                  </a:lnTo>
                  <a:cubicBezTo>
                    <a:pt x="21597" y="12244"/>
                    <a:pt x="21600" y="12184"/>
                    <a:pt x="21586" y="12143"/>
                  </a:cubicBezTo>
                  <a:cubicBezTo>
                    <a:pt x="21567" y="12097"/>
                    <a:pt x="21528" y="12084"/>
                    <a:pt x="21498" y="12116"/>
                  </a:cubicBezTo>
                  <a:lnTo>
                    <a:pt x="21498" y="12116"/>
                  </a:lnTo>
                  <a:lnTo>
                    <a:pt x="21498" y="12116"/>
                  </a:lnTo>
                  <a:lnTo>
                    <a:pt x="21457" y="12157"/>
                  </a:lnTo>
                  <a:cubicBezTo>
                    <a:pt x="20549" y="13058"/>
                    <a:pt x="16138" y="17401"/>
                    <a:pt x="13269" y="18678"/>
                  </a:cubicBezTo>
                  <a:cubicBezTo>
                    <a:pt x="11810" y="19328"/>
                    <a:pt x="10695" y="18971"/>
                    <a:pt x="10276" y="17996"/>
                  </a:cubicBezTo>
                  <a:cubicBezTo>
                    <a:pt x="10130" y="17662"/>
                    <a:pt x="10061" y="17241"/>
                    <a:pt x="10061" y="16751"/>
                  </a:cubicBezTo>
                  <a:cubicBezTo>
                    <a:pt x="10061" y="15795"/>
                    <a:pt x="10331" y="14573"/>
                    <a:pt x="10858" y="13219"/>
                  </a:cubicBezTo>
                  <a:cubicBezTo>
                    <a:pt x="11341" y="12761"/>
                    <a:pt x="11790" y="12317"/>
                    <a:pt x="12196" y="11896"/>
                  </a:cubicBezTo>
                  <a:cubicBezTo>
                    <a:pt x="14993" y="9288"/>
                    <a:pt x="18218" y="4217"/>
                    <a:pt x="18353" y="1123"/>
                  </a:cubicBezTo>
                  <a:cubicBezTo>
                    <a:pt x="18353" y="1101"/>
                    <a:pt x="18353" y="1078"/>
                    <a:pt x="18353" y="1055"/>
                  </a:cubicBezTo>
                  <a:cubicBezTo>
                    <a:pt x="18353" y="789"/>
                    <a:pt x="18284" y="515"/>
                    <a:pt x="18160" y="309"/>
                  </a:cubicBezTo>
                  <a:cubicBezTo>
                    <a:pt x="18030" y="94"/>
                    <a:pt x="17857" y="-16"/>
                    <a:pt x="17669" y="2"/>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297" name="Google Shape;297;p29"/>
            <p:cNvSpPr/>
            <p:nvPr/>
          </p:nvSpPr>
          <p:spPr>
            <a:xfrm>
              <a:off x="3173763" y="5172336"/>
              <a:ext cx="148554" cy="45576"/>
            </a:xfrm>
            <a:custGeom>
              <a:rect b="b" l="l" r="r" t="t"/>
              <a:pathLst>
                <a:path extrusionOk="0" h="21600" w="21600">
                  <a:moveTo>
                    <a:pt x="21500" y="74"/>
                  </a:moveTo>
                  <a:lnTo>
                    <a:pt x="802" y="14588"/>
                  </a:lnTo>
                  <a:lnTo>
                    <a:pt x="0" y="21600"/>
                  </a:lnTo>
                  <a:lnTo>
                    <a:pt x="21564" y="4501"/>
                  </a:lnTo>
                  <a:lnTo>
                    <a:pt x="21600" y="4472"/>
                  </a:lnTo>
                  <a:lnTo>
                    <a:pt x="21600" y="0"/>
                  </a:lnTo>
                  <a:lnTo>
                    <a:pt x="21500" y="74"/>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grpSp>
      <p:sp>
        <p:nvSpPr>
          <p:cNvPr id="298" name="Google Shape;298;p29"/>
          <p:cNvSpPr txBox="1"/>
          <p:nvPr>
            <p:ph type="title"/>
          </p:nvPr>
        </p:nvSpPr>
        <p:spPr>
          <a:xfrm>
            <a:off x="416504" y="2995550"/>
            <a:ext cx="1992300" cy="2851500"/>
          </a:xfrm>
          <a:prstGeom prst="rect">
            <a:avLst/>
          </a:prstGeom>
        </p:spPr>
        <p:txBody>
          <a:bodyPr anchorCtr="0" anchor="t" bIns="0" lIns="0" spcFirstLastPara="1" rIns="0" wrap="square" tIns="0">
            <a:noAutofit/>
          </a:bodyPr>
          <a:lstStyle>
            <a:lvl1pPr lvl="0">
              <a:spcBef>
                <a:spcPts val="0"/>
              </a:spcBef>
              <a:spcAft>
                <a:spcPts val="0"/>
              </a:spcAft>
              <a:buSzPts val="4000"/>
              <a:buNone/>
              <a:defRPr sz="4000"/>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299" name="Google Shape;299;p29"/>
          <p:cNvSpPr txBox="1"/>
          <p:nvPr>
            <p:ph idx="1" type="subTitle"/>
          </p:nvPr>
        </p:nvSpPr>
        <p:spPr>
          <a:xfrm>
            <a:off x="3324782" y="2858475"/>
            <a:ext cx="2634000" cy="230700"/>
          </a:xfrm>
          <a:prstGeom prst="rect">
            <a:avLst/>
          </a:prstGeom>
        </p:spPr>
        <p:txBody>
          <a:bodyPr anchorCtr="0" anchor="t" bIns="0" lIns="374900" spcFirstLastPara="1" rIns="365750" wrap="square" tIns="0">
            <a:noAutofit/>
          </a:bodyPr>
          <a:lstStyle>
            <a:lvl1pPr lvl="0">
              <a:spcBef>
                <a:spcPts val="0"/>
              </a:spcBef>
              <a:spcAft>
                <a:spcPts val="0"/>
              </a:spcAft>
              <a:buClr>
                <a:schemeClr val="accent1"/>
              </a:buClr>
              <a:buSzPts val="1400"/>
              <a:buNone/>
              <a:defRPr sz="1400">
                <a:solidFill>
                  <a:schemeClr val="accent1"/>
                </a:solidFill>
              </a:defRPr>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300" name="Google Shape;300;p29"/>
          <p:cNvSpPr txBox="1"/>
          <p:nvPr>
            <p:ph idx="2" type="subTitle"/>
          </p:nvPr>
        </p:nvSpPr>
        <p:spPr>
          <a:xfrm>
            <a:off x="3324782" y="3089175"/>
            <a:ext cx="2634000" cy="712500"/>
          </a:xfrm>
          <a:prstGeom prst="rect">
            <a:avLst/>
          </a:prstGeom>
        </p:spPr>
        <p:txBody>
          <a:bodyPr anchorCtr="0" anchor="t" bIns="0" lIns="365750" spcFirstLastPara="1" rIns="365750" wrap="square" tIns="0">
            <a:noAutofit/>
          </a:bodyPr>
          <a:lstStyle>
            <a:lvl1pPr lvl="0">
              <a:lnSpc>
                <a:spcPct val="90000"/>
              </a:lnSpc>
              <a:spcBef>
                <a:spcPts val="0"/>
              </a:spcBef>
              <a:spcAft>
                <a:spcPts val="0"/>
              </a:spcAft>
              <a:buSzPts val="2400"/>
              <a:buNone/>
              <a:defRPr/>
            </a:lvl1pPr>
            <a:lvl2pPr lvl="1">
              <a:lnSpc>
                <a:spcPct val="90000"/>
              </a:lnSpc>
              <a:spcBef>
                <a:spcPts val="0"/>
              </a:spcBef>
              <a:spcAft>
                <a:spcPts val="0"/>
              </a:spcAft>
              <a:buClr>
                <a:schemeClr val="accent1"/>
              </a:buClr>
              <a:buSzPts val="1400"/>
              <a:buNone/>
              <a:defRPr b="1" sz="1400">
                <a:solidFill>
                  <a:schemeClr val="accent1"/>
                </a:solidFill>
              </a:defRPr>
            </a:lvl2pPr>
            <a:lvl3pPr lvl="2">
              <a:lnSpc>
                <a:spcPct val="90000"/>
              </a:lnSpc>
              <a:spcBef>
                <a:spcPts val="0"/>
              </a:spcBef>
              <a:spcAft>
                <a:spcPts val="0"/>
              </a:spcAft>
              <a:buClr>
                <a:schemeClr val="accent1"/>
              </a:buClr>
              <a:buSzPts val="1400"/>
              <a:buNone/>
              <a:defRPr b="1" sz="1400">
                <a:solidFill>
                  <a:schemeClr val="accent1"/>
                </a:solidFill>
              </a:defRPr>
            </a:lvl3pPr>
            <a:lvl4pPr lvl="3">
              <a:lnSpc>
                <a:spcPct val="90000"/>
              </a:lnSpc>
              <a:spcBef>
                <a:spcPts val="0"/>
              </a:spcBef>
              <a:spcAft>
                <a:spcPts val="0"/>
              </a:spcAft>
              <a:buClr>
                <a:schemeClr val="accent1"/>
              </a:buClr>
              <a:buSzPts val="1400"/>
              <a:buNone/>
              <a:defRPr b="1">
                <a:solidFill>
                  <a:schemeClr val="accent1"/>
                </a:solidFill>
              </a:defRPr>
            </a:lvl4pPr>
            <a:lvl5pPr lvl="4">
              <a:lnSpc>
                <a:spcPct val="90000"/>
              </a:lnSpc>
              <a:spcBef>
                <a:spcPts val="0"/>
              </a:spcBef>
              <a:spcAft>
                <a:spcPts val="0"/>
              </a:spcAft>
              <a:buClr>
                <a:schemeClr val="accent1"/>
              </a:buClr>
              <a:buSzPts val="1400"/>
              <a:buNone/>
              <a:defRPr b="1" sz="1400">
                <a:solidFill>
                  <a:schemeClr val="accent1"/>
                </a:solidFill>
              </a:defRPr>
            </a:lvl5pPr>
            <a:lvl6pPr lvl="5">
              <a:lnSpc>
                <a:spcPct val="90000"/>
              </a:lnSpc>
              <a:spcBef>
                <a:spcPts val="0"/>
              </a:spcBef>
              <a:spcAft>
                <a:spcPts val="0"/>
              </a:spcAft>
              <a:buClr>
                <a:schemeClr val="accent1"/>
              </a:buClr>
              <a:buSzPts val="1400"/>
              <a:buNone/>
              <a:defRPr b="1" sz="1400">
                <a:solidFill>
                  <a:schemeClr val="accent1"/>
                </a:solidFill>
              </a:defRPr>
            </a:lvl6pPr>
            <a:lvl7pPr lvl="6">
              <a:lnSpc>
                <a:spcPct val="90000"/>
              </a:lnSpc>
              <a:spcBef>
                <a:spcPts val="0"/>
              </a:spcBef>
              <a:spcAft>
                <a:spcPts val="0"/>
              </a:spcAft>
              <a:buClr>
                <a:schemeClr val="accent1"/>
              </a:buClr>
              <a:buSzPts val="1400"/>
              <a:buNone/>
              <a:defRPr b="1" sz="1400">
                <a:solidFill>
                  <a:schemeClr val="accent1"/>
                </a:solidFill>
              </a:defRPr>
            </a:lvl7pPr>
            <a:lvl8pPr lvl="7">
              <a:lnSpc>
                <a:spcPct val="90000"/>
              </a:lnSpc>
              <a:spcBef>
                <a:spcPts val="0"/>
              </a:spcBef>
              <a:spcAft>
                <a:spcPts val="0"/>
              </a:spcAft>
              <a:buClr>
                <a:schemeClr val="accent1"/>
              </a:buClr>
              <a:buSzPts val="1400"/>
              <a:buNone/>
              <a:defRPr b="1" sz="1400">
                <a:solidFill>
                  <a:schemeClr val="accent1"/>
                </a:solidFill>
              </a:defRPr>
            </a:lvl8pPr>
            <a:lvl9pPr lvl="8">
              <a:lnSpc>
                <a:spcPct val="90000"/>
              </a:lnSpc>
              <a:spcBef>
                <a:spcPts val="0"/>
              </a:spcBef>
              <a:spcAft>
                <a:spcPts val="0"/>
              </a:spcAft>
              <a:buClr>
                <a:schemeClr val="accent1"/>
              </a:buClr>
              <a:buSzPts val="1400"/>
              <a:buNone/>
              <a:defRPr b="1" sz="1400">
                <a:solidFill>
                  <a:schemeClr val="accent1"/>
                </a:solidFill>
              </a:defRPr>
            </a:lvl9pPr>
          </a:lstStyle>
          <a:p/>
        </p:txBody>
      </p:sp>
      <p:sp>
        <p:nvSpPr>
          <p:cNvPr id="301" name="Google Shape;301;p29"/>
          <p:cNvSpPr txBox="1"/>
          <p:nvPr>
            <p:ph idx="3" type="subTitle"/>
          </p:nvPr>
        </p:nvSpPr>
        <p:spPr>
          <a:xfrm>
            <a:off x="3324782" y="3813588"/>
            <a:ext cx="2634000" cy="230700"/>
          </a:xfrm>
          <a:prstGeom prst="rect">
            <a:avLst/>
          </a:prstGeom>
        </p:spPr>
        <p:txBody>
          <a:bodyPr anchorCtr="0" anchor="t" bIns="0" lIns="384025" spcFirstLastPara="1" rIns="365750" wrap="square" tIns="0">
            <a:noAutofit/>
          </a:bodyPr>
          <a:lstStyle>
            <a:lvl1pPr lvl="0">
              <a:spcBef>
                <a:spcPts val="0"/>
              </a:spcBef>
              <a:spcAft>
                <a:spcPts val="0"/>
              </a:spcAft>
              <a:buSzPts val="1200"/>
              <a:buNone/>
              <a:defRPr sz="1200"/>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302" name="Google Shape;302;p29"/>
          <p:cNvSpPr txBox="1"/>
          <p:nvPr>
            <p:ph idx="4" type="subTitle"/>
          </p:nvPr>
        </p:nvSpPr>
        <p:spPr>
          <a:xfrm>
            <a:off x="6233134" y="2858475"/>
            <a:ext cx="2634000" cy="230700"/>
          </a:xfrm>
          <a:prstGeom prst="rect">
            <a:avLst/>
          </a:prstGeom>
        </p:spPr>
        <p:txBody>
          <a:bodyPr anchorCtr="0" anchor="t" bIns="0" lIns="374900" spcFirstLastPara="1" rIns="365750" wrap="square" tIns="0">
            <a:noAutofit/>
          </a:bodyPr>
          <a:lstStyle>
            <a:lvl1pPr lvl="0">
              <a:spcBef>
                <a:spcPts val="0"/>
              </a:spcBef>
              <a:spcAft>
                <a:spcPts val="0"/>
              </a:spcAft>
              <a:buClr>
                <a:schemeClr val="accent1"/>
              </a:buClr>
              <a:buSzPts val="1400"/>
              <a:buNone/>
              <a:defRPr sz="1400">
                <a:solidFill>
                  <a:schemeClr val="accent1"/>
                </a:solidFill>
              </a:defRPr>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303" name="Google Shape;303;p29"/>
          <p:cNvSpPr txBox="1"/>
          <p:nvPr>
            <p:ph idx="5" type="subTitle"/>
          </p:nvPr>
        </p:nvSpPr>
        <p:spPr>
          <a:xfrm>
            <a:off x="6233134" y="3089175"/>
            <a:ext cx="2634000" cy="712500"/>
          </a:xfrm>
          <a:prstGeom prst="rect">
            <a:avLst/>
          </a:prstGeom>
        </p:spPr>
        <p:txBody>
          <a:bodyPr anchorCtr="0" anchor="t" bIns="0" lIns="365750" spcFirstLastPara="1" rIns="365750" wrap="square" tIns="0">
            <a:noAutofit/>
          </a:bodyPr>
          <a:lstStyle>
            <a:lvl1pPr lvl="0">
              <a:lnSpc>
                <a:spcPct val="90000"/>
              </a:lnSpc>
              <a:spcBef>
                <a:spcPts val="0"/>
              </a:spcBef>
              <a:spcAft>
                <a:spcPts val="0"/>
              </a:spcAft>
              <a:buSzPts val="2400"/>
              <a:buNone/>
              <a:defRPr/>
            </a:lvl1pPr>
            <a:lvl2pPr lvl="1">
              <a:lnSpc>
                <a:spcPct val="90000"/>
              </a:lnSpc>
              <a:spcBef>
                <a:spcPts val="0"/>
              </a:spcBef>
              <a:spcAft>
                <a:spcPts val="0"/>
              </a:spcAft>
              <a:buClr>
                <a:schemeClr val="accent1"/>
              </a:buClr>
              <a:buSzPts val="1400"/>
              <a:buNone/>
              <a:defRPr b="1" sz="1400">
                <a:solidFill>
                  <a:schemeClr val="accent1"/>
                </a:solidFill>
              </a:defRPr>
            </a:lvl2pPr>
            <a:lvl3pPr lvl="2">
              <a:lnSpc>
                <a:spcPct val="90000"/>
              </a:lnSpc>
              <a:spcBef>
                <a:spcPts val="0"/>
              </a:spcBef>
              <a:spcAft>
                <a:spcPts val="0"/>
              </a:spcAft>
              <a:buClr>
                <a:schemeClr val="accent1"/>
              </a:buClr>
              <a:buSzPts val="1400"/>
              <a:buNone/>
              <a:defRPr b="1" sz="1400">
                <a:solidFill>
                  <a:schemeClr val="accent1"/>
                </a:solidFill>
              </a:defRPr>
            </a:lvl3pPr>
            <a:lvl4pPr lvl="3">
              <a:lnSpc>
                <a:spcPct val="90000"/>
              </a:lnSpc>
              <a:spcBef>
                <a:spcPts val="0"/>
              </a:spcBef>
              <a:spcAft>
                <a:spcPts val="0"/>
              </a:spcAft>
              <a:buClr>
                <a:schemeClr val="accent1"/>
              </a:buClr>
              <a:buSzPts val="1400"/>
              <a:buNone/>
              <a:defRPr b="1">
                <a:solidFill>
                  <a:schemeClr val="accent1"/>
                </a:solidFill>
              </a:defRPr>
            </a:lvl4pPr>
            <a:lvl5pPr lvl="4">
              <a:lnSpc>
                <a:spcPct val="90000"/>
              </a:lnSpc>
              <a:spcBef>
                <a:spcPts val="0"/>
              </a:spcBef>
              <a:spcAft>
                <a:spcPts val="0"/>
              </a:spcAft>
              <a:buClr>
                <a:schemeClr val="accent1"/>
              </a:buClr>
              <a:buSzPts val="1400"/>
              <a:buNone/>
              <a:defRPr b="1" sz="1400">
                <a:solidFill>
                  <a:schemeClr val="accent1"/>
                </a:solidFill>
              </a:defRPr>
            </a:lvl5pPr>
            <a:lvl6pPr lvl="5">
              <a:lnSpc>
                <a:spcPct val="90000"/>
              </a:lnSpc>
              <a:spcBef>
                <a:spcPts val="0"/>
              </a:spcBef>
              <a:spcAft>
                <a:spcPts val="0"/>
              </a:spcAft>
              <a:buClr>
                <a:schemeClr val="accent1"/>
              </a:buClr>
              <a:buSzPts val="1400"/>
              <a:buNone/>
              <a:defRPr b="1" sz="1400">
                <a:solidFill>
                  <a:schemeClr val="accent1"/>
                </a:solidFill>
              </a:defRPr>
            </a:lvl6pPr>
            <a:lvl7pPr lvl="6">
              <a:lnSpc>
                <a:spcPct val="90000"/>
              </a:lnSpc>
              <a:spcBef>
                <a:spcPts val="0"/>
              </a:spcBef>
              <a:spcAft>
                <a:spcPts val="0"/>
              </a:spcAft>
              <a:buClr>
                <a:schemeClr val="accent1"/>
              </a:buClr>
              <a:buSzPts val="1400"/>
              <a:buNone/>
              <a:defRPr b="1" sz="1400">
                <a:solidFill>
                  <a:schemeClr val="accent1"/>
                </a:solidFill>
              </a:defRPr>
            </a:lvl7pPr>
            <a:lvl8pPr lvl="7">
              <a:lnSpc>
                <a:spcPct val="90000"/>
              </a:lnSpc>
              <a:spcBef>
                <a:spcPts val="0"/>
              </a:spcBef>
              <a:spcAft>
                <a:spcPts val="0"/>
              </a:spcAft>
              <a:buClr>
                <a:schemeClr val="accent1"/>
              </a:buClr>
              <a:buSzPts val="1400"/>
              <a:buNone/>
              <a:defRPr b="1" sz="1400">
                <a:solidFill>
                  <a:schemeClr val="accent1"/>
                </a:solidFill>
              </a:defRPr>
            </a:lvl8pPr>
            <a:lvl9pPr lvl="8">
              <a:lnSpc>
                <a:spcPct val="90000"/>
              </a:lnSpc>
              <a:spcBef>
                <a:spcPts val="0"/>
              </a:spcBef>
              <a:spcAft>
                <a:spcPts val="0"/>
              </a:spcAft>
              <a:buClr>
                <a:schemeClr val="accent1"/>
              </a:buClr>
              <a:buSzPts val="1400"/>
              <a:buNone/>
              <a:defRPr b="1" sz="1400">
                <a:solidFill>
                  <a:schemeClr val="accent1"/>
                </a:solidFill>
              </a:defRPr>
            </a:lvl9pPr>
          </a:lstStyle>
          <a:p/>
        </p:txBody>
      </p:sp>
      <p:sp>
        <p:nvSpPr>
          <p:cNvPr id="304" name="Google Shape;304;p29"/>
          <p:cNvSpPr txBox="1"/>
          <p:nvPr>
            <p:ph idx="6" type="subTitle"/>
          </p:nvPr>
        </p:nvSpPr>
        <p:spPr>
          <a:xfrm>
            <a:off x="6233134" y="3813588"/>
            <a:ext cx="2634000" cy="230700"/>
          </a:xfrm>
          <a:prstGeom prst="rect">
            <a:avLst/>
          </a:prstGeom>
        </p:spPr>
        <p:txBody>
          <a:bodyPr anchorCtr="0" anchor="t" bIns="0" lIns="384025" spcFirstLastPara="1" rIns="365750" wrap="square" tIns="0">
            <a:noAutofit/>
          </a:bodyPr>
          <a:lstStyle>
            <a:lvl1pPr lvl="0">
              <a:spcBef>
                <a:spcPts val="0"/>
              </a:spcBef>
              <a:spcAft>
                <a:spcPts val="0"/>
              </a:spcAft>
              <a:buSzPts val="1200"/>
              <a:buNone/>
              <a:defRPr sz="1200"/>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305" name="Google Shape;305;p29"/>
          <p:cNvSpPr txBox="1"/>
          <p:nvPr>
            <p:ph idx="7" type="subTitle"/>
          </p:nvPr>
        </p:nvSpPr>
        <p:spPr>
          <a:xfrm>
            <a:off x="9141487" y="2858475"/>
            <a:ext cx="2634000" cy="230700"/>
          </a:xfrm>
          <a:prstGeom prst="rect">
            <a:avLst/>
          </a:prstGeom>
        </p:spPr>
        <p:txBody>
          <a:bodyPr anchorCtr="0" anchor="t" bIns="0" lIns="374900" spcFirstLastPara="1" rIns="365750" wrap="square" tIns="0">
            <a:noAutofit/>
          </a:bodyPr>
          <a:lstStyle>
            <a:lvl1pPr lvl="0">
              <a:spcBef>
                <a:spcPts val="0"/>
              </a:spcBef>
              <a:spcAft>
                <a:spcPts val="0"/>
              </a:spcAft>
              <a:buClr>
                <a:schemeClr val="accent1"/>
              </a:buClr>
              <a:buSzPts val="1400"/>
              <a:buNone/>
              <a:defRPr sz="1400">
                <a:solidFill>
                  <a:schemeClr val="accent1"/>
                </a:solidFill>
              </a:defRPr>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306" name="Google Shape;306;p29"/>
          <p:cNvSpPr txBox="1"/>
          <p:nvPr>
            <p:ph idx="8" type="subTitle"/>
          </p:nvPr>
        </p:nvSpPr>
        <p:spPr>
          <a:xfrm>
            <a:off x="9141487" y="3089175"/>
            <a:ext cx="2634000" cy="712500"/>
          </a:xfrm>
          <a:prstGeom prst="rect">
            <a:avLst/>
          </a:prstGeom>
        </p:spPr>
        <p:txBody>
          <a:bodyPr anchorCtr="0" anchor="t" bIns="0" lIns="365750" spcFirstLastPara="1" rIns="365750" wrap="square" tIns="0">
            <a:noAutofit/>
          </a:bodyPr>
          <a:lstStyle>
            <a:lvl1pPr lvl="0">
              <a:lnSpc>
                <a:spcPct val="90000"/>
              </a:lnSpc>
              <a:spcBef>
                <a:spcPts val="0"/>
              </a:spcBef>
              <a:spcAft>
                <a:spcPts val="0"/>
              </a:spcAft>
              <a:buSzPts val="2400"/>
              <a:buNone/>
              <a:defRPr/>
            </a:lvl1pPr>
            <a:lvl2pPr lvl="1">
              <a:lnSpc>
                <a:spcPct val="90000"/>
              </a:lnSpc>
              <a:spcBef>
                <a:spcPts val="0"/>
              </a:spcBef>
              <a:spcAft>
                <a:spcPts val="0"/>
              </a:spcAft>
              <a:buClr>
                <a:schemeClr val="accent1"/>
              </a:buClr>
              <a:buSzPts val="1400"/>
              <a:buNone/>
              <a:defRPr b="1" sz="1400">
                <a:solidFill>
                  <a:schemeClr val="accent1"/>
                </a:solidFill>
              </a:defRPr>
            </a:lvl2pPr>
            <a:lvl3pPr lvl="2">
              <a:lnSpc>
                <a:spcPct val="90000"/>
              </a:lnSpc>
              <a:spcBef>
                <a:spcPts val="0"/>
              </a:spcBef>
              <a:spcAft>
                <a:spcPts val="0"/>
              </a:spcAft>
              <a:buClr>
                <a:schemeClr val="accent1"/>
              </a:buClr>
              <a:buSzPts val="1400"/>
              <a:buNone/>
              <a:defRPr b="1" sz="1400">
                <a:solidFill>
                  <a:schemeClr val="accent1"/>
                </a:solidFill>
              </a:defRPr>
            </a:lvl3pPr>
            <a:lvl4pPr lvl="3">
              <a:lnSpc>
                <a:spcPct val="90000"/>
              </a:lnSpc>
              <a:spcBef>
                <a:spcPts val="0"/>
              </a:spcBef>
              <a:spcAft>
                <a:spcPts val="0"/>
              </a:spcAft>
              <a:buClr>
                <a:schemeClr val="accent1"/>
              </a:buClr>
              <a:buSzPts val="1400"/>
              <a:buNone/>
              <a:defRPr b="1">
                <a:solidFill>
                  <a:schemeClr val="accent1"/>
                </a:solidFill>
              </a:defRPr>
            </a:lvl4pPr>
            <a:lvl5pPr lvl="4">
              <a:lnSpc>
                <a:spcPct val="90000"/>
              </a:lnSpc>
              <a:spcBef>
                <a:spcPts val="0"/>
              </a:spcBef>
              <a:spcAft>
                <a:spcPts val="0"/>
              </a:spcAft>
              <a:buClr>
                <a:schemeClr val="accent1"/>
              </a:buClr>
              <a:buSzPts val="1400"/>
              <a:buNone/>
              <a:defRPr b="1" sz="1400">
                <a:solidFill>
                  <a:schemeClr val="accent1"/>
                </a:solidFill>
              </a:defRPr>
            </a:lvl5pPr>
            <a:lvl6pPr lvl="5">
              <a:lnSpc>
                <a:spcPct val="90000"/>
              </a:lnSpc>
              <a:spcBef>
                <a:spcPts val="0"/>
              </a:spcBef>
              <a:spcAft>
                <a:spcPts val="0"/>
              </a:spcAft>
              <a:buClr>
                <a:schemeClr val="accent1"/>
              </a:buClr>
              <a:buSzPts val="1400"/>
              <a:buNone/>
              <a:defRPr b="1" sz="1400">
                <a:solidFill>
                  <a:schemeClr val="accent1"/>
                </a:solidFill>
              </a:defRPr>
            </a:lvl6pPr>
            <a:lvl7pPr lvl="6">
              <a:lnSpc>
                <a:spcPct val="90000"/>
              </a:lnSpc>
              <a:spcBef>
                <a:spcPts val="0"/>
              </a:spcBef>
              <a:spcAft>
                <a:spcPts val="0"/>
              </a:spcAft>
              <a:buClr>
                <a:schemeClr val="accent1"/>
              </a:buClr>
              <a:buSzPts val="1400"/>
              <a:buNone/>
              <a:defRPr b="1" sz="1400">
                <a:solidFill>
                  <a:schemeClr val="accent1"/>
                </a:solidFill>
              </a:defRPr>
            </a:lvl7pPr>
            <a:lvl8pPr lvl="7">
              <a:lnSpc>
                <a:spcPct val="90000"/>
              </a:lnSpc>
              <a:spcBef>
                <a:spcPts val="0"/>
              </a:spcBef>
              <a:spcAft>
                <a:spcPts val="0"/>
              </a:spcAft>
              <a:buClr>
                <a:schemeClr val="accent1"/>
              </a:buClr>
              <a:buSzPts val="1400"/>
              <a:buNone/>
              <a:defRPr b="1" sz="1400">
                <a:solidFill>
                  <a:schemeClr val="accent1"/>
                </a:solidFill>
              </a:defRPr>
            </a:lvl8pPr>
            <a:lvl9pPr lvl="8">
              <a:lnSpc>
                <a:spcPct val="90000"/>
              </a:lnSpc>
              <a:spcBef>
                <a:spcPts val="0"/>
              </a:spcBef>
              <a:spcAft>
                <a:spcPts val="0"/>
              </a:spcAft>
              <a:buClr>
                <a:schemeClr val="accent1"/>
              </a:buClr>
              <a:buSzPts val="1400"/>
              <a:buNone/>
              <a:defRPr b="1" sz="1400">
                <a:solidFill>
                  <a:schemeClr val="accent1"/>
                </a:solidFill>
              </a:defRPr>
            </a:lvl9pPr>
          </a:lstStyle>
          <a:p/>
        </p:txBody>
      </p:sp>
      <p:sp>
        <p:nvSpPr>
          <p:cNvPr id="307" name="Google Shape;307;p29"/>
          <p:cNvSpPr txBox="1"/>
          <p:nvPr>
            <p:ph idx="9" type="subTitle"/>
          </p:nvPr>
        </p:nvSpPr>
        <p:spPr>
          <a:xfrm>
            <a:off x="9141487" y="3813588"/>
            <a:ext cx="2634000" cy="230700"/>
          </a:xfrm>
          <a:prstGeom prst="rect">
            <a:avLst/>
          </a:prstGeom>
        </p:spPr>
        <p:txBody>
          <a:bodyPr anchorCtr="0" anchor="t" bIns="0" lIns="384025" spcFirstLastPara="1" rIns="365750" wrap="square" tIns="0">
            <a:noAutofit/>
          </a:bodyPr>
          <a:lstStyle>
            <a:lvl1pPr lvl="0">
              <a:spcBef>
                <a:spcPts val="0"/>
              </a:spcBef>
              <a:spcAft>
                <a:spcPts val="0"/>
              </a:spcAft>
              <a:buSzPts val="1200"/>
              <a:buNone/>
              <a:defRPr sz="1200"/>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308" name="Google Shape;308;p29"/>
          <p:cNvSpPr txBox="1"/>
          <p:nvPr>
            <p:ph idx="13" type="subTitle"/>
          </p:nvPr>
        </p:nvSpPr>
        <p:spPr>
          <a:xfrm>
            <a:off x="3324782" y="1045475"/>
            <a:ext cx="2634000" cy="230700"/>
          </a:xfrm>
          <a:prstGeom prst="rect">
            <a:avLst/>
          </a:prstGeom>
        </p:spPr>
        <p:txBody>
          <a:bodyPr anchorCtr="0" anchor="t" bIns="0" lIns="374900" spcFirstLastPara="1" rIns="365750" wrap="square" tIns="0">
            <a:noAutofit/>
          </a:bodyPr>
          <a:lstStyle>
            <a:lvl1pPr lvl="0">
              <a:spcBef>
                <a:spcPts val="0"/>
              </a:spcBef>
              <a:spcAft>
                <a:spcPts val="0"/>
              </a:spcAft>
              <a:buClr>
                <a:schemeClr val="accent1"/>
              </a:buClr>
              <a:buSzPts val="1400"/>
              <a:buNone/>
              <a:defRPr sz="1400">
                <a:solidFill>
                  <a:schemeClr val="accent1"/>
                </a:solidFill>
              </a:defRPr>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309" name="Google Shape;309;p29"/>
          <p:cNvSpPr txBox="1"/>
          <p:nvPr>
            <p:ph idx="14" type="subTitle"/>
          </p:nvPr>
        </p:nvSpPr>
        <p:spPr>
          <a:xfrm>
            <a:off x="3324782" y="1276175"/>
            <a:ext cx="2634000" cy="712500"/>
          </a:xfrm>
          <a:prstGeom prst="rect">
            <a:avLst/>
          </a:prstGeom>
        </p:spPr>
        <p:txBody>
          <a:bodyPr anchorCtr="0" anchor="t" bIns="0" lIns="365750" spcFirstLastPara="1" rIns="365750" wrap="square" tIns="0">
            <a:noAutofit/>
          </a:bodyPr>
          <a:lstStyle>
            <a:lvl1pPr lvl="0">
              <a:lnSpc>
                <a:spcPct val="90000"/>
              </a:lnSpc>
              <a:spcBef>
                <a:spcPts val="0"/>
              </a:spcBef>
              <a:spcAft>
                <a:spcPts val="0"/>
              </a:spcAft>
              <a:buSzPts val="2400"/>
              <a:buNone/>
              <a:defRPr/>
            </a:lvl1pPr>
            <a:lvl2pPr lvl="1">
              <a:lnSpc>
                <a:spcPct val="90000"/>
              </a:lnSpc>
              <a:spcBef>
                <a:spcPts val="0"/>
              </a:spcBef>
              <a:spcAft>
                <a:spcPts val="0"/>
              </a:spcAft>
              <a:buClr>
                <a:schemeClr val="accent1"/>
              </a:buClr>
              <a:buSzPts val="1400"/>
              <a:buNone/>
              <a:defRPr b="1" sz="1400">
                <a:solidFill>
                  <a:schemeClr val="accent1"/>
                </a:solidFill>
              </a:defRPr>
            </a:lvl2pPr>
            <a:lvl3pPr lvl="2">
              <a:lnSpc>
                <a:spcPct val="90000"/>
              </a:lnSpc>
              <a:spcBef>
                <a:spcPts val="0"/>
              </a:spcBef>
              <a:spcAft>
                <a:spcPts val="0"/>
              </a:spcAft>
              <a:buClr>
                <a:schemeClr val="accent1"/>
              </a:buClr>
              <a:buSzPts val="1400"/>
              <a:buNone/>
              <a:defRPr b="1" sz="1400">
                <a:solidFill>
                  <a:schemeClr val="accent1"/>
                </a:solidFill>
              </a:defRPr>
            </a:lvl3pPr>
            <a:lvl4pPr lvl="3">
              <a:lnSpc>
                <a:spcPct val="90000"/>
              </a:lnSpc>
              <a:spcBef>
                <a:spcPts val="0"/>
              </a:spcBef>
              <a:spcAft>
                <a:spcPts val="0"/>
              </a:spcAft>
              <a:buClr>
                <a:schemeClr val="accent1"/>
              </a:buClr>
              <a:buSzPts val="1400"/>
              <a:buNone/>
              <a:defRPr b="1">
                <a:solidFill>
                  <a:schemeClr val="accent1"/>
                </a:solidFill>
              </a:defRPr>
            </a:lvl4pPr>
            <a:lvl5pPr lvl="4">
              <a:lnSpc>
                <a:spcPct val="90000"/>
              </a:lnSpc>
              <a:spcBef>
                <a:spcPts val="0"/>
              </a:spcBef>
              <a:spcAft>
                <a:spcPts val="0"/>
              </a:spcAft>
              <a:buClr>
                <a:schemeClr val="accent1"/>
              </a:buClr>
              <a:buSzPts val="1400"/>
              <a:buNone/>
              <a:defRPr b="1" sz="1400">
                <a:solidFill>
                  <a:schemeClr val="accent1"/>
                </a:solidFill>
              </a:defRPr>
            </a:lvl5pPr>
            <a:lvl6pPr lvl="5">
              <a:lnSpc>
                <a:spcPct val="90000"/>
              </a:lnSpc>
              <a:spcBef>
                <a:spcPts val="0"/>
              </a:spcBef>
              <a:spcAft>
                <a:spcPts val="0"/>
              </a:spcAft>
              <a:buClr>
                <a:schemeClr val="accent1"/>
              </a:buClr>
              <a:buSzPts val="1400"/>
              <a:buNone/>
              <a:defRPr b="1" sz="1400">
                <a:solidFill>
                  <a:schemeClr val="accent1"/>
                </a:solidFill>
              </a:defRPr>
            </a:lvl6pPr>
            <a:lvl7pPr lvl="6">
              <a:lnSpc>
                <a:spcPct val="90000"/>
              </a:lnSpc>
              <a:spcBef>
                <a:spcPts val="0"/>
              </a:spcBef>
              <a:spcAft>
                <a:spcPts val="0"/>
              </a:spcAft>
              <a:buClr>
                <a:schemeClr val="accent1"/>
              </a:buClr>
              <a:buSzPts val="1400"/>
              <a:buNone/>
              <a:defRPr b="1" sz="1400">
                <a:solidFill>
                  <a:schemeClr val="accent1"/>
                </a:solidFill>
              </a:defRPr>
            </a:lvl7pPr>
            <a:lvl8pPr lvl="7">
              <a:lnSpc>
                <a:spcPct val="90000"/>
              </a:lnSpc>
              <a:spcBef>
                <a:spcPts val="0"/>
              </a:spcBef>
              <a:spcAft>
                <a:spcPts val="0"/>
              </a:spcAft>
              <a:buClr>
                <a:schemeClr val="accent1"/>
              </a:buClr>
              <a:buSzPts val="1400"/>
              <a:buNone/>
              <a:defRPr b="1" sz="1400">
                <a:solidFill>
                  <a:schemeClr val="accent1"/>
                </a:solidFill>
              </a:defRPr>
            </a:lvl8pPr>
            <a:lvl9pPr lvl="8">
              <a:lnSpc>
                <a:spcPct val="90000"/>
              </a:lnSpc>
              <a:spcBef>
                <a:spcPts val="0"/>
              </a:spcBef>
              <a:spcAft>
                <a:spcPts val="0"/>
              </a:spcAft>
              <a:buClr>
                <a:schemeClr val="accent1"/>
              </a:buClr>
              <a:buSzPts val="1400"/>
              <a:buNone/>
              <a:defRPr b="1" sz="1400">
                <a:solidFill>
                  <a:schemeClr val="accent1"/>
                </a:solidFill>
              </a:defRPr>
            </a:lvl9pPr>
          </a:lstStyle>
          <a:p/>
        </p:txBody>
      </p:sp>
      <p:sp>
        <p:nvSpPr>
          <p:cNvPr id="310" name="Google Shape;310;p29"/>
          <p:cNvSpPr txBox="1"/>
          <p:nvPr>
            <p:ph idx="15" type="subTitle"/>
          </p:nvPr>
        </p:nvSpPr>
        <p:spPr>
          <a:xfrm>
            <a:off x="3324782" y="2000588"/>
            <a:ext cx="2634000" cy="230700"/>
          </a:xfrm>
          <a:prstGeom prst="rect">
            <a:avLst/>
          </a:prstGeom>
        </p:spPr>
        <p:txBody>
          <a:bodyPr anchorCtr="0" anchor="t" bIns="0" lIns="384025" spcFirstLastPara="1" rIns="365750" wrap="square" tIns="0">
            <a:noAutofit/>
          </a:bodyPr>
          <a:lstStyle>
            <a:lvl1pPr lvl="0">
              <a:spcBef>
                <a:spcPts val="0"/>
              </a:spcBef>
              <a:spcAft>
                <a:spcPts val="0"/>
              </a:spcAft>
              <a:buSzPts val="1200"/>
              <a:buNone/>
              <a:defRPr sz="1200"/>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311" name="Google Shape;311;p29"/>
          <p:cNvSpPr txBox="1"/>
          <p:nvPr>
            <p:ph idx="16" type="subTitle"/>
          </p:nvPr>
        </p:nvSpPr>
        <p:spPr>
          <a:xfrm>
            <a:off x="6233134" y="1045475"/>
            <a:ext cx="2634000" cy="230700"/>
          </a:xfrm>
          <a:prstGeom prst="rect">
            <a:avLst/>
          </a:prstGeom>
        </p:spPr>
        <p:txBody>
          <a:bodyPr anchorCtr="0" anchor="t" bIns="0" lIns="374900" spcFirstLastPara="1" rIns="365750" wrap="square" tIns="0">
            <a:noAutofit/>
          </a:bodyPr>
          <a:lstStyle>
            <a:lvl1pPr lvl="0">
              <a:spcBef>
                <a:spcPts val="0"/>
              </a:spcBef>
              <a:spcAft>
                <a:spcPts val="0"/>
              </a:spcAft>
              <a:buClr>
                <a:schemeClr val="accent1"/>
              </a:buClr>
              <a:buSzPts val="1400"/>
              <a:buNone/>
              <a:defRPr sz="1400">
                <a:solidFill>
                  <a:schemeClr val="accent1"/>
                </a:solidFill>
              </a:defRPr>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312" name="Google Shape;312;p29"/>
          <p:cNvSpPr txBox="1"/>
          <p:nvPr>
            <p:ph idx="17" type="subTitle"/>
          </p:nvPr>
        </p:nvSpPr>
        <p:spPr>
          <a:xfrm>
            <a:off x="6233134" y="1276175"/>
            <a:ext cx="2634000" cy="712500"/>
          </a:xfrm>
          <a:prstGeom prst="rect">
            <a:avLst/>
          </a:prstGeom>
        </p:spPr>
        <p:txBody>
          <a:bodyPr anchorCtr="0" anchor="t" bIns="0" lIns="365750" spcFirstLastPara="1" rIns="365750" wrap="square" tIns="0">
            <a:noAutofit/>
          </a:bodyPr>
          <a:lstStyle>
            <a:lvl1pPr lvl="0">
              <a:lnSpc>
                <a:spcPct val="90000"/>
              </a:lnSpc>
              <a:spcBef>
                <a:spcPts val="0"/>
              </a:spcBef>
              <a:spcAft>
                <a:spcPts val="0"/>
              </a:spcAft>
              <a:buSzPts val="2400"/>
              <a:buNone/>
              <a:defRPr/>
            </a:lvl1pPr>
            <a:lvl2pPr lvl="1">
              <a:lnSpc>
                <a:spcPct val="90000"/>
              </a:lnSpc>
              <a:spcBef>
                <a:spcPts val="0"/>
              </a:spcBef>
              <a:spcAft>
                <a:spcPts val="0"/>
              </a:spcAft>
              <a:buClr>
                <a:schemeClr val="accent1"/>
              </a:buClr>
              <a:buSzPts val="1400"/>
              <a:buNone/>
              <a:defRPr b="1" sz="1400">
                <a:solidFill>
                  <a:schemeClr val="accent1"/>
                </a:solidFill>
              </a:defRPr>
            </a:lvl2pPr>
            <a:lvl3pPr lvl="2">
              <a:lnSpc>
                <a:spcPct val="90000"/>
              </a:lnSpc>
              <a:spcBef>
                <a:spcPts val="0"/>
              </a:spcBef>
              <a:spcAft>
                <a:spcPts val="0"/>
              </a:spcAft>
              <a:buClr>
                <a:schemeClr val="accent1"/>
              </a:buClr>
              <a:buSzPts val="1400"/>
              <a:buNone/>
              <a:defRPr b="1" sz="1400">
                <a:solidFill>
                  <a:schemeClr val="accent1"/>
                </a:solidFill>
              </a:defRPr>
            </a:lvl3pPr>
            <a:lvl4pPr lvl="3">
              <a:lnSpc>
                <a:spcPct val="90000"/>
              </a:lnSpc>
              <a:spcBef>
                <a:spcPts val="0"/>
              </a:spcBef>
              <a:spcAft>
                <a:spcPts val="0"/>
              </a:spcAft>
              <a:buClr>
                <a:schemeClr val="accent1"/>
              </a:buClr>
              <a:buSzPts val="1400"/>
              <a:buNone/>
              <a:defRPr b="1">
                <a:solidFill>
                  <a:schemeClr val="accent1"/>
                </a:solidFill>
              </a:defRPr>
            </a:lvl4pPr>
            <a:lvl5pPr lvl="4">
              <a:lnSpc>
                <a:spcPct val="90000"/>
              </a:lnSpc>
              <a:spcBef>
                <a:spcPts val="0"/>
              </a:spcBef>
              <a:spcAft>
                <a:spcPts val="0"/>
              </a:spcAft>
              <a:buClr>
                <a:schemeClr val="accent1"/>
              </a:buClr>
              <a:buSzPts val="1400"/>
              <a:buNone/>
              <a:defRPr b="1" sz="1400">
                <a:solidFill>
                  <a:schemeClr val="accent1"/>
                </a:solidFill>
              </a:defRPr>
            </a:lvl5pPr>
            <a:lvl6pPr lvl="5">
              <a:lnSpc>
                <a:spcPct val="90000"/>
              </a:lnSpc>
              <a:spcBef>
                <a:spcPts val="0"/>
              </a:spcBef>
              <a:spcAft>
                <a:spcPts val="0"/>
              </a:spcAft>
              <a:buClr>
                <a:schemeClr val="accent1"/>
              </a:buClr>
              <a:buSzPts val="1400"/>
              <a:buNone/>
              <a:defRPr b="1" sz="1400">
                <a:solidFill>
                  <a:schemeClr val="accent1"/>
                </a:solidFill>
              </a:defRPr>
            </a:lvl6pPr>
            <a:lvl7pPr lvl="6">
              <a:lnSpc>
                <a:spcPct val="90000"/>
              </a:lnSpc>
              <a:spcBef>
                <a:spcPts val="0"/>
              </a:spcBef>
              <a:spcAft>
                <a:spcPts val="0"/>
              </a:spcAft>
              <a:buClr>
                <a:schemeClr val="accent1"/>
              </a:buClr>
              <a:buSzPts val="1400"/>
              <a:buNone/>
              <a:defRPr b="1" sz="1400">
                <a:solidFill>
                  <a:schemeClr val="accent1"/>
                </a:solidFill>
              </a:defRPr>
            </a:lvl7pPr>
            <a:lvl8pPr lvl="7">
              <a:lnSpc>
                <a:spcPct val="90000"/>
              </a:lnSpc>
              <a:spcBef>
                <a:spcPts val="0"/>
              </a:spcBef>
              <a:spcAft>
                <a:spcPts val="0"/>
              </a:spcAft>
              <a:buClr>
                <a:schemeClr val="accent1"/>
              </a:buClr>
              <a:buSzPts val="1400"/>
              <a:buNone/>
              <a:defRPr b="1" sz="1400">
                <a:solidFill>
                  <a:schemeClr val="accent1"/>
                </a:solidFill>
              </a:defRPr>
            </a:lvl8pPr>
            <a:lvl9pPr lvl="8">
              <a:lnSpc>
                <a:spcPct val="90000"/>
              </a:lnSpc>
              <a:spcBef>
                <a:spcPts val="0"/>
              </a:spcBef>
              <a:spcAft>
                <a:spcPts val="0"/>
              </a:spcAft>
              <a:buClr>
                <a:schemeClr val="accent1"/>
              </a:buClr>
              <a:buSzPts val="1400"/>
              <a:buNone/>
              <a:defRPr b="1" sz="1400">
                <a:solidFill>
                  <a:schemeClr val="accent1"/>
                </a:solidFill>
              </a:defRPr>
            </a:lvl9pPr>
          </a:lstStyle>
          <a:p/>
        </p:txBody>
      </p:sp>
      <p:sp>
        <p:nvSpPr>
          <p:cNvPr id="313" name="Google Shape;313;p29"/>
          <p:cNvSpPr txBox="1"/>
          <p:nvPr>
            <p:ph idx="18" type="subTitle"/>
          </p:nvPr>
        </p:nvSpPr>
        <p:spPr>
          <a:xfrm>
            <a:off x="6233134" y="2000588"/>
            <a:ext cx="2634000" cy="230700"/>
          </a:xfrm>
          <a:prstGeom prst="rect">
            <a:avLst/>
          </a:prstGeom>
        </p:spPr>
        <p:txBody>
          <a:bodyPr anchorCtr="0" anchor="t" bIns="0" lIns="384025" spcFirstLastPara="1" rIns="365750" wrap="square" tIns="0">
            <a:noAutofit/>
          </a:bodyPr>
          <a:lstStyle>
            <a:lvl1pPr lvl="0">
              <a:spcBef>
                <a:spcPts val="0"/>
              </a:spcBef>
              <a:spcAft>
                <a:spcPts val="0"/>
              </a:spcAft>
              <a:buSzPts val="1200"/>
              <a:buNone/>
              <a:defRPr sz="1200"/>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314" name="Google Shape;314;p29"/>
          <p:cNvSpPr txBox="1"/>
          <p:nvPr>
            <p:ph idx="19" type="subTitle"/>
          </p:nvPr>
        </p:nvSpPr>
        <p:spPr>
          <a:xfrm>
            <a:off x="9141487" y="1045475"/>
            <a:ext cx="2634000" cy="230700"/>
          </a:xfrm>
          <a:prstGeom prst="rect">
            <a:avLst/>
          </a:prstGeom>
        </p:spPr>
        <p:txBody>
          <a:bodyPr anchorCtr="0" anchor="t" bIns="0" lIns="374900" spcFirstLastPara="1" rIns="365750" wrap="square" tIns="0">
            <a:noAutofit/>
          </a:bodyPr>
          <a:lstStyle>
            <a:lvl1pPr lvl="0">
              <a:spcBef>
                <a:spcPts val="0"/>
              </a:spcBef>
              <a:spcAft>
                <a:spcPts val="0"/>
              </a:spcAft>
              <a:buClr>
                <a:schemeClr val="accent1"/>
              </a:buClr>
              <a:buSzPts val="1400"/>
              <a:buNone/>
              <a:defRPr sz="1400">
                <a:solidFill>
                  <a:schemeClr val="accent1"/>
                </a:solidFill>
              </a:defRPr>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315" name="Google Shape;315;p29"/>
          <p:cNvSpPr txBox="1"/>
          <p:nvPr>
            <p:ph idx="20" type="subTitle"/>
          </p:nvPr>
        </p:nvSpPr>
        <p:spPr>
          <a:xfrm>
            <a:off x="9141487" y="1276175"/>
            <a:ext cx="2634000" cy="712500"/>
          </a:xfrm>
          <a:prstGeom prst="rect">
            <a:avLst/>
          </a:prstGeom>
        </p:spPr>
        <p:txBody>
          <a:bodyPr anchorCtr="0" anchor="t" bIns="0" lIns="365750" spcFirstLastPara="1" rIns="365750" wrap="square" tIns="0">
            <a:noAutofit/>
          </a:bodyPr>
          <a:lstStyle>
            <a:lvl1pPr lvl="0">
              <a:lnSpc>
                <a:spcPct val="90000"/>
              </a:lnSpc>
              <a:spcBef>
                <a:spcPts val="0"/>
              </a:spcBef>
              <a:spcAft>
                <a:spcPts val="0"/>
              </a:spcAft>
              <a:buSzPts val="2400"/>
              <a:buNone/>
              <a:defRPr/>
            </a:lvl1pPr>
            <a:lvl2pPr lvl="1">
              <a:lnSpc>
                <a:spcPct val="90000"/>
              </a:lnSpc>
              <a:spcBef>
                <a:spcPts val="0"/>
              </a:spcBef>
              <a:spcAft>
                <a:spcPts val="0"/>
              </a:spcAft>
              <a:buClr>
                <a:schemeClr val="accent1"/>
              </a:buClr>
              <a:buSzPts val="1400"/>
              <a:buNone/>
              <a:defRPr b="1" sz="1400">
                <a:solidFill>
                  <a:schemeClr val="accent1"/>
                </a:solidFill>
              </a:defRPr>
            </a:lvl2pPr>
            <a:lvl3pPr lvl="2">
              <a:lnSpc>
                <a:spcPct val="90000"/>
              </a:lnSpc>
              <a:spcBef>
                <a:spcPts val="0"/>
              </a:spcBef>
              <a:spcAft>
                <a:spcPts val="0"/>
              </a:spcAft>
              <a:buClr>
                <a:schemeClr val="accent1"/>
              </a:buClr>
              <a:buSzPts val="1400"/>
              <a:buNone/>
              <a:defRPr b="1" sz="1400">
                <a:solidFill>
                  <a:schemeClr val="accent1"/>
                </a:solidFill>
              </a:defRPr>
            </a:lvl3pPr>
            <a:lvl4pPr lvl="3">
              <a:lnSpc>
                <a:spcPct val="90000"/>
              </a:lnSpc>
              <a:spcBef>
                <a:spcPts val="0"/>
              </a:spcBef>
              <a:spcAft>
                <a:spcPts val="0"/>
              </a:spcAft>
              <a:buClr>
                <a:schemeClr val="accent1"/>
              </a:buClr>
              <a:buSzPts val="1400"/>
              <a:buNone/>
              <a:defRPr b="1">
                <a:solidFill>
                  <a:schemeClr val="accent1"/>
                </a:solidFill>
              </a:defRPr>
            </a:lvl4pPr>
            <a:lvl5pPr lvl="4">
              <a:lnSpc>
                <a:spcPct val="90000"/>
              </a:lnSpc>
              <a:spcBef>
                <a:spcPts val="0"/>
              </a:spcBef>
              <a:spcAft>
                <a:spcPts val="0"/>
              </a:spcAft>
              <a:buClr>
                <a:schemeClr val="accent1"/>
              </a:buClr>
              <a:buSzPts val="1400"/>
              <a:buNone/>
              <a:defRPr b="1" sz="1400">
                <a:solidFill>
                  <a:schemeClr val="accent1"/>
                </a:solidFill>
              </a:defRPr>
            </a:lvl5pPr>
            <a:lvl6pPr lvl="5">
              <a:lnSpc>
                <a:spcPct val="90000"/>
              </a:lnSpc>
              <a:spcBef>
                <a:spcPts val="0"/>
              </a:spcBef>
              <a:spcAft>
                <a:spcPts val="0"/>
              </a:spcAft>
              <a:buClr>
                <a:schemeClr val="accent1"/>
              </a:buClr>
              <a:buSzPts val="1400"/>
              <a:buNone/>
              <a:defRPr b="1" sz="1400">
                <a:solidFill>
                  <a:schemeClr val="accent1"/>
                </a:solidFill>
              </a:defRPr>
            </a:lvl6pPr>
            <a:lvl7pPr lvl="6">
              <a:lnSpc>
                <a:spcPct val="90000"/>
              </a:lnSpc>
              <a:spcBef>
                <a:spcPts val="0"/>
              </a:spcBef>
              <a:spcAft>
                <a:spcPts val="0"/>
              </a:spcAft>
              <a:buClr>
                <a:schemeClr val="accent1"/>
              </a:buClr>
              <a:buSzPts val="1400"/>
              <a:buNone/>
              <a:defRPr b="1" sz="1400">
                <a:solidFill>
                  <a:schemeClr val="accent1"/>
                </a:solidFill>
              </a:defRPr>
            </a:lvl7pPr>
            <a:lvl8pPr lvl="7">
              <a:lnSpc>
                <a:spcPct val="90000"/>
              </a:lnSpc>
              <a:spcBef>
                <a:spcPts val="0"/>
              </a:spcBef>
              <a:spcAft>
                <a:spcPts val="0"/>
              </a:spcAft>
              <a:buClr>
                <a:schemeClr val="accent1"/>
              </a:buClr>
              <a:buSzPts val="1400"/>
              <a:buNone/>
              <a:defRPr b="1" sz="1400">
                <a:solidFill>
                  <a:schemeClr val="accent1"/>
                </a:solidFill>
              </a:defRPr>
            </a:lvl8pPr>
            <a:lvl9pPr lvl="8">
              <a:lnSpc>
                <a:spcPct val="90000"/>
              </a:lnSpc>
              <a:spcBef>
                <a:spcPts val="0"/>
              </a:spcBef>
              <a:spcAft>
                <a:spcPts val="0"/>
              </a:spcAft>
              <a:buClr>
                <a:schemeClr val="accent1"/>
              </a:buClr>
              <a:buSzPts val="1400"/>
              <a:buNone/>
              <a:defRPr b="1" sz="1400">
                <a:solidFill>
                  <a:schemeClr val="accent1"/>
                </a:solidFill>
              </a:defRPr>
            </a:lvl9pPr>
          </a:lstStyle>
          <a:p/>
        </p:txBody>
      </p:sp>
      <p:sp>
        <p:nvSpPr>
          <p:cNvPr id="316" name="Google Shape;316;p29"/>
          <p:cNvSpPr txBox="1"/>
          <p:nvPr>
            <p:ph idx="21" type="subTitle"/>
          </p:nvPr>
        </p:nvSpPr>
        <p:spPr>
          <a:xfrm>
            <a:off x="9141487" y="2000588"/>
            <a:ext cx="2634000" cy="230700"/>
          </a:xfrm>
          <a:prstGeom prst="rect">
            <a:avLst/>
          </a:prstGeom>
        </p:spPr>
        <p:txBody>
          <a:bodyPr anchorCtr="0" anchor="t" bIns="0" lIns="384025" spcFirstLastPara="1" rIns="365750" wrap="square" tIns="0">
            <a:noAutofit/>
          </a:bodyPr>
          <a:lstStyle>
            <a:lvl1pPr lvl="0">
              <a:spcBef>
                <a:spcPts val="0"/>
              </a:spcBef>
              <a:spcAft>
                <a:spcPts val="0"/>
              </a:spcAft>
              <a:buSzPts val="1200"/>
              <a:buNone/>
              <a:defRPr sz="1200"/>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317" name="Google Shape;317;p29"/>
          <p:cNvSpPr txBox="1"/>
          <p:nvPr>
            <p:ph idx="22" type="subTitle"/>
          </p:nvPr>
        </p:nvSpPr>
        <p:spPr>
          <a:xfrm>
            <a:off x="3324782" y="4616325"/>
            <a:ext cx="2634000" cy="230700"/>
          </a:xfrm>
          <a:prstGeom prst="rect">
            <a:avLst/>
          </a:prstGeom>
        </p:spPr>
        <p:txBody>
          <a:bodyPr anchorCtr="0" anchor="t" bIns="0" lIns="374900" spcFirstLastPara="1" rIns="365750" wrap="square" tIns="0">
            <a:noAutofit/>
          </a:bodyPr>
          <a:lstStyle>
            <a:lvl1pPr lvl="0">
              <a:spcBef>
                <a:spcPts val="0"/>
              </a:spcBef>
              <a:spcAft>
                <a:spcPts val="0"/>
              </a:spcAft>
              <a:buClr>
                <a:schemeClr val="accent1"/>
              </a:buClr>
              <a:buSzPts val="1400"/>
              <a:buNone/>
              <a:defRPr sz="1400">
                <a:solidFill>
                  <a:schemeClr val="accent1"/>
                </a:solidFill>
              </a:defRPr>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318" name="Google Shape;318;p29"/>
          <p:cNvSpPr txBox="1"/>
          <p:nvPr>
            <p:ph idx="23" type="subTitle"/>
          </p:nvPr>
        </p:nvSpPr>
        <p:spPr>
          <a:xfrm>
            <a:off x="3324782" y="4847025"/>
            <a:ext cx="2634000" cy="712500"/>
          </a:xfrm>
          <a:prstGeom prst="rect">
            <a:avLst/>
          </a:prstGeom>
        </p:spPr>
        <p:txBody>
          <a:bodyPr anchorCtr="0" anchor="t" bIns="0" lIns="365750" spcFirstLastPara="1" rIns="365750" wrap="square" tIns="0">
            <a:noAutofit/>
          </a:bodyPr>
          <a:lstStyle>
            <a:lvl1pPr lvl="0">
              <a:lnSpc>
                <a:spcPct val="90000"/>
              </a:lnSpc>
              <a:spcBef>
                <a:spcPts val="0"/>
              </a:spcBef>
              <a:spcAft>
                <a:spcPts val="0"/>
              </a:spcAft>
              <a:buSzPts val="2400"/>
              <a:buNone/>
              <a:defRPr/>
            </a:lvl1pPr>
            <a:lvl2pPr lvl="1">
              <a:lnSpc>
                <a:spcPct val="90000"/>
              </a:lnSpc>
              <a:spcBef>
                <a:spcPts val="0"/>
              </a:spcBef>
              <a:spcAft>
                <a:spcPts val="0"/>
              </a:spcAft>
              <a:buClr>
                <a:schemeClr val="accent1"/>
              </a:buClr>
              <a:buSzPts val="1400"/>
              <a:buNone/>
              <a:defRPr b="1" sz="1400">
                <a:solidFill>
                  <a:schemeClr val="accent1"/>
                </a:solidFill>
              </a:defRPr>
            </a:lvl2pPr>
            <a:lvl3pPr lvl="2">
              <a:lnSpc>
                <a:spcPct val="90000"/>
              </a:lnSpc>
              <a:spcBef>
                <a:spcPts val="0"/>
              </a:spcBef>
              <a:spcAft>
                <a:spcPts val="0"/>
              </a:spcAft>
              <a:buClr>
                <a:schemeClr val="accent1"/>
              </a:buClr>
              <a:buSzPts val="1400"/>
              <a:buNone/>
              <a:defRPr b="1" sz="1400">
                <a:solidFill>
                  <a:schemeClr val="accent1"/>
                </a:solidFill>
              </a:defRPr>
            </a:lvl3pPr>
            <a:lvl4pPr lvl="3">
              <a:lnSpc>
                <a:spcPct val="90000"/>
              </a:lnSpc>
              <a:spcBef>
                <a:spcPts val="0"/>
              </a:spcBef>
              <a:spcAft>
                <a:spcPts val="0"/>
              </a:spcAft>
              <a:buClr>
                <a:schemeClr val="accent1"/>
              </a:buClr>
              <a:buSzPts val="1400"/>
              <a:buNone/>
              <a:defRPr b="1">
                <a:solidFill>
                  <a:schemeClr val="accent1"/>
                </a:solidFill>
              </a:defRPr>
            </a:lvl4pPr>
            <a:lvl5pPr lvl="4">
              <a:lnSpc>
                <a:spcPct val="90000"/>
              </a:lnSpc>
              <a:spcBef>
                <a:spcPts val="0"/>
              </a:spcBef>
              <a:spcAft>
                <a:spcPts val="0"/>
              </a:spcAft>
              <a:buClr>
                <a:schemeClr val="accent1"/>
              </a:buClr>
              <a:buSzPts val="1400"/>
              <a:buNone/>
              <a:defRPr b="1" sz="1400">
                <a:solidFill>
                  <a:schemeClr val="accent1"/>
                </a:solidFill>
              </a:defRPr>
            </a:lvl5pPr>
            <a:lvl6pPr lvl="5">
              <a:lnSpc>
                <a:spcPct val="90000"/>
              </a:lnSpc>
              <a:spcBef>
                <a:spcPts val="0"/>
              </a:spcBef>
              <a:spcAft>
                <a:spcPts val="0"/>
              </a:spcAft>
              <a:buClr>
                <a:schemeClr val="accent1"/>
              </a:buClr>
              <a:buSzPts val="1400"/>
              <a:buNone/>
              <a:defRPr b="1" sz="1400">
                <a:solidFill>
                  <a:schemeClr val="accent1"/>
                </a:solidFill>
              </a:defRPr>
            </a:lvl6pPr>
            <a:lvl7pPr lvl="6">
              <a:lnSpc>
                <a:spcPct val="90000"/>
              </a:lnSpc>
              <a:spcBef>
                <a:spcPts val="0"/>
              </a:spcBef>
              <a:spcAft>
                <a:spcPts val="0"/>
              </a:spcAft>
              <a:buClr>
                <a:schemeClr val="accent1"/>
              </a:buClr>
              <a:buSzPts val="1400"/>
              <a:buNone/>
              <a:defRPr b="1" sz="1400">
                <a:solidFill>
                  <a:schemeClr val="accent1"/>
                </a:solidFill>
              </a:defRPr>
            </a:lvl7pPr>
            <a:lvl8pPr lvl="7">
              <a:lnSpc>
                <a:spcPct val="90000"/>
              </a:lnSpc>
              <a:spcBef>
                <a:spcPts val="0"/>
              </a:spcBef>
              <a:spcAft>
                <a:spcPts val="0"/>
              </a:spcAft>
              <a:buClr>
                <a:schemeClr val="accent1"/>
              </a:buClr>
              <a:buSzPts val="1400"/>
              <a:buNone/>
              <a:defRPr b="1" sz="1400">
                <a:solidFill>
                  <a:schemeClr val="accent1"/>
                </a:solidFill>
              </a:defRPr>
            </a:lvl8pPr>
            <a:lvl9pPr lvl="8">
              <a:lnSpc>
                <a:spcPct val="90000"/>
              </a:lnSpc>
              <a:spcBef>
                <a:spcPts val="0"/>
              </a:spcBef>
              <a:spcAft>
                <a:spcPts val="0"/>
              </a:spcAft>
              <a:buClr>
                <a:schemeClr val="accent1"/>
              </a:buClr>
              <a:buSzPts val="1400"/>
              <a:buNone/>
              <a:defRPr b="1" sz="1400">
                <a:solidFill>
                  <a:schemeClr val="accent1"/>
                </a:solidFill>
              </a:defRPr>
            </a:lvl9pPr>
          </a:lstStyle>
          <a:p/>
        </p:txBody>
      </p:sp>
      <p:sp>
        <p:nvSpPr>
          <p:cNvPr id="319" name="Google Shape;319;p29"/>
          <p:cNvSpPr txBox="1"/>
          <p:nvPr>
            <p:ph idx="24" type="subTitle"/>
          </p:nvPr>
        </p:nvSpPr>
        <p:spPr>
          <a:xfrm>
            <a:off x="3324782" y="5571438"/>
            <a:ext cx="2634000" cy="230700"/>
          </a:xfrm>
          <a:prstGeom prst="rect">
            <a:avLst/>
          </a:prstGeom>
        </p:spPr>
        <p:txBody>
          <a:bodyPr anchorCtr="0" anchor="t" bIns="0" lIns="384025" spcFirstLastPara="1" rIns="365750" wrap="square" tIns="0">
            <a:noAutofit/>
          </a:bodyPr>
          <a:lstStyle>
            <a:lvl1pPr lvl="0">
              <a:spcBef>
                <a:spcPts val="0"/>
              </a:spcBef>
              <a:spcAft>
                <a:spcPts val="0"/>
              </a:spcAft>
              <a:buSzPts val="1200"/>
              <a:buNone/>
              <a:defRPr sz="1200"/>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320" name="Google Shape;320;p29"/>
          <p:cNvSpPr txBox="1"/>
          <p:nvPr>
            <p:ph idx="25" type="subTitle"/>
          </p:nvPr>
        </p:nvSpPr>
        <p:spPr>
          <a:xfrm>
            <a:off x="6233134" y="4616325"/>
            <a:ext cx="2634000" cy="230700"/>
          </a:xfrm>
          <a:prstGeom prst="rect">
            <a:avLst/>
          </a:prstGeom>
        </p:spPr>
        <p:txBody>
          <a:bodyPr anchorCtr="0" anchor="t" bIns="0" lIns="374900" spcFirstLastPara="1" rIns="365750" wrap="square" tIns="0">
            <a:noAutofit/>
          </a:bodyPr>
          <a:lstStyle>
            <a:lvl1pPr lvl="0">
              <a:spcBef>
                <a:spcPts val="0"/>
              </a:spcBef>
              <a:spcAft>
                <a:spcPts val="0"/>
              </a:spcAft>
              <a:buClr>
                <a:schemeClr val="accent1"/>
              </a:buClr>
              <a:buSzPts val="1400"/>
              <a:buNone/>
              <a:defRPr sz="1400">
                <a:solidFill>
                  <a:schemeClr val="accent1"/>
                </a:solidFill>
              </a:defRPr>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321" name="Google Shape;321;p29"/>
          <p:cNvSpPr txBox="1"/>
          <p:nvPr>
            <p:ph idx="26" type="subTitle"/>
          </p:nvPr>
        </p:nvSpPr>
        <p:spPr>
          <a:xfrm>
            <a:off x="6233134" y="4847025"/>
            <a:ext cx="2634000" cy="712500"/>
          </a:xfrm>
          <a:prstGeom prst="rect">
            <a:avLst/>
          </a:prstGeom>
        </p:spPr>
        <p:txBody>
          <a:bodyPr anchorCtr="0" anchor="t" bIns="0" lIns="365750" spcFirstLastPara="1" rIns="365750" wrap="square" tIns="0">
            <a:noAutofit/>
          </a:bodyPr>
          <a:lstStyle>
            <a:lvl1pPr lvl="0">
              <a:lnSpc>
                <a:spcPct val="90000"/>
              </a:lnSpc>
              <a:spcBef>
                <a:spcPts val="0"/>
              </a:spcBef>
              <a:spcAft>
                <a:spcPts val="0"/>
              </a:spcAft>
              <a:buSzPts val="2400"/>
              <a:buNone/>
              <a:defRPr/>
            </a:lvl1pPr>
            <a:lvl2pPr lvl="1">
              <a:lnSpc>
                <a:spcPct val="90000"/>
              </a:lnSpc>
              <a:spcBef>
                <a:spcPts val="0"/>
              </a:spcBef>
              <a:spcAft>
                <a:spcPts val="0"/>
              </a:spcAft>
              <a:buClr>
                <a:schemeClr val="accent1"/>
              </a:buClr>
              <a:buSzPts val="1400"/>
              <a:buNone/>
              <a:defRPr b="1" sz="1400">
                <a:solidFill>
                  <a:schemeClr val="accent1"/>
                </a:solidFill>
              </a:defRPr>
            </a:lvl2pPr>
            <a:lvl3pPr lvl="2">
              <a:lnSpc>
                <a:spcPct val="90000"/>
              </a:lnSpc>
              <a:spcBef>
                <a:spcPts val="0"/>
              </a:spcBef>
              <a:spcAft>
                <a:spcPts val="0"/>
              </a:spcAft>
              <a:buClr>
                <a:schemeClr val="accent1"/>
              </a:buClr>
              <a:buSzPts val="1400"/>
              <a:buNone/>
              <a:defRPr b="1" sz="1400">
                <a:solidFill>
                  <a:schemeClr val="accent1"/>
                </a:solidFill>
              </a:defRPr>
            </a:lvl3pPr>
            <a:lvl4pPr lvl="3">
              <a:lnSpc>
                <a:spcPct val="90000"/>
              </a:lnSpc>
              <a:spcBef>
                <a:spcPts val="0"/>
              </a:spcBef>
              <a:spcAft>
                <a:spcPts val="0"/>
              </a:spcAft>
              <a:buClr>
                <a:schemeClr val="accent1"/>
              </a:buClr>
              <a:buSzPts val="1400"/>
              <a:buNone/>
              <a:defRPr b="1">
                <a:solidFill>
                  <a:schemeClr val="accent1"/>
                </a:solidFill>
              </a:defRPr>
            </a:lvl4pPr>
            <a:lvl5pPr lvl="4">
              <a:lnSpc>
                <a:spcPct val="90000"/>
              </a:lnSpc>
              <a:spcBef>
                <a:spcPts val="0"/>
              </a:spcBef>
              <a:spcAft>
                <a:spcPts val="0"/>
              </a:spcAft>
              <a:buClr>
                <a:schemeClr val="accent1"/>
              </a:buClr>
              <a:buSzPts val="1400"/>
              <a:buNone/>
              <a:defRPr b="1" sz="1400">
                <a:solidFill>
                  <a:schemeClr val="accent1"/>
                </a:solidFill>
              </a:defRPr>
            </a:lvl5pPr>
            <a:lvl6pPr lvl="5">
              <a:lnSpc>
                <a:spcPct val="90000"/>
              </a:lnSpc>
              <a:spcBef>
                <a:spcPts val="0"/>
              </a:spcBef>
              <a:spcAft>
                <a:spcPts val="0"/>
              </a:spcAft>
              <a:buClr>
                <a:schemeClr val="accent1"/>
              </a:buClr>
              <a:buSzPts val="1400"/>
              <a:buNone/>
              <a:defRPr b="1" sz="1400">
                <a:solidFill>
                  <a:schemeClr val="accent1"/>
                </a:solidFill>
              </a:defRPr>
            </a:lvl6pPr>
            <a:lvl7pPr lvl="6">
              <a:lnSpc>
                <a:spcPct val="90000"/>
              </a:lnSpc>
              <a:spcBef>
                <a:spcPts val="0"/>
              </a:spcBef>
              <a:spcAft>
                <a:spcPts val="0"/>
              </a:spcAft>
              <a:buClr>
                <a:schemeClr val="accent1"/>
              </a:buClr>
              <a:buSzPts val="1400"/>
              <a:buNone/>
              <a:defRPr b="1" sz="1400">
                <a:solidFill>
                  <a:schemeClr val="accent1"/>
                </a:solidFill>
              </a:defRPr>
            </a:lvl7pPr>
            <a:lvl8pPr lvl="7">
              <a:lnSpc>
                <a:spcPct val="90000"/>
              </a:lnSpc>
              <a:spcBef>
                <a:spcPts val="0"/>
              </a:spcBef>
              <a:spcAft>
                <a:spcPts val="0"/>
              </a:spcAft>
              <a:buClr>
                <a:schemeClr val="accent1"/>
              </a:buClr>
              <a:buSzPts val="1400"/>
              <a:buNone/>
              <a:defRPr b="1" sz="1400">
                <a:solidFill>
                  <a:schemeClr val="accent1"/>
                </a:solidFill>
              </a:defRPr>
            </a:lvl8pPr>
            <a:lvl9pPr lvl="8">
              <a:lnSpc>
                <a:spcPct val="90000"/>
              </a:lnSpc>
              <a:spcBef>
                <a:spcPts val="0"/>
              </a:spcBef>
              <a:spcAft>
                <a:spcPts val="0"/>
              </a:spcAft>
              <a:buClr>
                <a:schemeClr val="accent1"/>
              </a:buClr>
              <a:buSzPts val="1400"/>
              <a:buNone/>
              <a:defRPr b="1" sz="1400">
                <a:solidFill>
                  <a:schemeClr val="accent1"/>
                </a:solidFill>
              </a:defRPr>
            </a:lvl9pPr>
          </a:lstStyle>
          <a:p/>
        </p:txBody>
      </p:sp>
      <p:sp>
        <p:nvSpPr>
          <p:cNvPr id="322" name="Google Shape;322;p29"/>
          <p:cNvSpPr txBox="1"/>
          <p:nvPr>
            <p:ph idx="27" type="subTitle"/>
          </p:nvPr>
        </p:nvSpPr>
        <p:spPr>
          <a:xfrm>
            <a:off x="6233134" y="5571438"/>
            <a:ext cx="2634000" cy="230700"/>
          </a:xfrm>
          <a:prstGeom prst="rect">
            <a:avLst/>
          </a:prstGeom>
        </p:spPr>
        <p:txBody>
          <a:bodyPr anchorCtr="0" anchor="t" bIns="0" lIns="384025" spcFirstLastPara="1" rIns="365750" wrap="square" tIns="0">
            <a:noAutofit/>
          </a:bodyPr>
          <a:lstStyle>
            <a:lvl1pPr lvl="0">
              <a:spcBef>
                <a:spcPts val="0"/>
              </a:spcBef>
              <a:spcAft>
                <a:spcPts val="0"/>
              </a:spcAft>
              <a:buSzPts val="1200"/>
              <a:buNone/>
              <a:defRPr sz="1200"/>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323" name="Google Shape;323;p29"/>
          <p:cNvSpPr txBox="1"/>
          <p:nvPr>
            <p:ph idx="28" type="subTitle"/>
          </p:nvPr>
        </p:nvSpPr>
        <p:spPr>
          <a:xfrm>
            <a:off x="9141487" y="4616325"/>
            <a:ext cx="2634000" cy="230700"/>
          </a:xfrm>
          <a:prstGeom prst="rect">
            <a:avLst/>
          </a:prstGeom>
        </p:spPr>
        <p:txBody>
          <a:bodyPr anchorCtr="0" anchor="t" bIns="0" lIns="374900" spcFirstLastPara="1" rIns="365750" wrap="square" tIns="0">
            <a:noAutofit/>
          </a:bodyPr>
          <a:lstStyle>
            <a:lvl1pPr lvl="0">
              <a:spcBef>
                <a:spcPts val="0"/>
              </a:spcBef>
              <a:spcAft>
                <a:spcPts val="0"/>
              </a:spcAft>
              <a:buClr>
                <a:schemeClr val="accent1"/>
              </a:buClr>
              <a:buSzPts val="1400"/>
              <a:buNone/>
              <a:defRPr sz="1400">
                <a:solidFill>
                  <a:schemeClr val="accent1"/>
                </a:solidFill>
              </a:defRPr>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sp>
        <p:nvSpPr>
          <p:cNvPr id="324" name="Google Shape;324;p29"/>
          <p:cNvSpPr txBox="1"/>
          <p:nvPr>
            <p:ph idx="29" type="subTitle"/>
          </p:nvPr>
        </p:nvSpPr>
        <p:spPr>
          <a:xfrm>
            <a:off x="9141487" y="4847025"/>
            <a:ext cx="2634000" cy="712500"/>
          </a:xfrm>
          <a:prstGeom prst="rect">
            <a:avLst/>
          </a:prstGeom>
        </p:spPr>
        <p:txBody>
          <a:bodyPr anchorCtr="0" anchor="t" bIns="0" lIns="365750" spcFirstLastPara="1" rIns="365750" wrap="square" tIns="0">
            <a:noAutofit/>
          </a:bodyPr>
          <a:lstStyle>
            <a:lvl1pPr lvl="0">
              <a:lnSpc>
                <a:spcPct val="90000"/>
              </a:lnSpc>
              <a:spcBef>
                <a:spcPts val="0"/>
              </a:spcBef>
              <a:spcAft>
                <a:spcPts val="0"/>
              </a:spcAft>
              <a:buSzPts val="2400"/>
              <a:buNone/>
              <a:defRPr/>
            </a:lvl1pPr>
            <a:lvl2pPr lvl="1">
              <a:lnSpc>
                <a:spcPct val="90000"/>
              </a:lnSpc>
              <a:spcBef>
                <a:spcPts val="0"/>
              </a:spcBef>
              <a:spcAft>
                <a:spcPts val="0"/>
              </a:spcAft>
              <a:buClr>
                <a:schemeClr val="accent1"/>
              </a:buClr>
              <a:buSzPts val="1400"/>
              <a:buNone/>
              <a:defRPr b="1" sz="1400">
                <a:solidFill>
                  <a:schemeClr val="accent1"/>
                </a:solidFill>
              </a:defRPr>
            </a:lvl2pPr>
            <a:lvl3pPr lvl="2">
              <a:lnSpc>
                <a:spcPct val="90000"/>
              </a:lnSpc>
              <a:spcBef>
                <a:spcPts val="0"/>
              </a:spcBef>
              <a:spcAft>
                <a:spcPts val="0"/>
              </a:spcAft>
              <a:buClr>
                <a:schemeClr val="accent1"/>
              </a:buClr>
              <a:buSzPts val="1400"/>
              <a:buNone/>
              <a:defRPr b="1" sz="1400">
                <a:solidFill>
                  <a:schemeClr val="accent1"/>
                </a:solidFill>
              </a:defRPr>
            </a:lvl3pPr>
            <a:lvl4pPr lvl="3">
              <a:lnSpc>
                <a:spcPct val="90000"/>
              </a:lnSpc>
              <a:spcBef>
                <a:spcPts val="0"/>
              </a:spcBef>
              <a:spcAft>
                <a:spcPts val="0"/>
              </a:spcAft>
              <a:buClr>
                <a:schemeClr val="accent1"/>
              </a:buClr>
              <a:buSzPts val="1400"/>
              <a:buNone/>
              <a:defRPr b="1">
                <a:solidFill>
                  <a:schemeClr val="accent1"/>
                </a:solidFill>
              </a:defRPr>
            </a:lvl4pPr>
            <a:lvl5pPr lvl="4">
              <a:lnSpc>
                <a:spcPct val="90000"/>
              </a:lnSpc>
              <a:spcBef>
                <a:spcPts val="0"/>
              </a:spcBef>
              <a:spcAft>
                <a:spcPts val="0"/>
              </a:spcAft>
              <a:buClr>
                <a:schemeClr val="accent1"/>
              </a:buClr>
              <a:buSzPts val="1400"/>
              <a:buNone/>
              <a:defRPr b="1" sz="1400">
                <a:solidFill>
                  <a:schemeClr val="accent1"/>
                </a:solidFill>
              </a:defRPr>
            </a:lvl5pPr>
            <a:lvl6pPr lvl="5">
              <a:lnSpc>
                <a:spcPct val="90000"/>
              </a:lnSpc>
              <a:spcBef>
                <a:spcPts val="0"/>
              </a:spcBef>
              <a:spcAft>
                <a:spcPts val="0"/>
              </a:spcAft>
              <a:buClr>
                <a:schemeClr val="accent1"/>
              </a:buClr>
              <a:buSzPts val="1400"/>
              <a:buNone/>
              <a:defRPr b="1" sz="1400">
                <a:solidFill>
                  <a:schemeClr val="accent1"/>
                </a:solidFill>
              </a:defRPr>
            </a:lvl6pPr>
            <a:lvl7pPr lvl="6">
              <a:lnSpc>
                <a:spcPct val="90000"/>
              </a:lnSpc>
              <a:spcBef>
                <a:spcPts val="0"/>
              </a:spcBef>
              <a:spcAft>
                <a:spcPts val="0"/>
              </a:spcAft>
              <a:buClr>
                <a:schemeClr val="accent1"/>
              </a:buClr>
              <a:buSzPts val="1400"/>
              <a:buNone/>
              <a:defRPr b="1" sz="1400">
                <a:solidFill>
                  <a:schemeClr val="accent1"/>
                </a:solidFill>
              </a:defRPr>
            </a:lvl7pPr>
            <a:lvl8pPr lvl="7">
              <a:lnSpc>
                <a:spcPct val="90000"/>
              </a:lnSpc>
              <a:spcBef>
                <a:spcPts val="0"/>
              </a:spcBef>
              <a:spcAft>
                <a:spcPts val="0"/>
              </a:spcAft>
              <a:buClr>
                <a:schemeClr val="accent1"/>
              </a:buClr>
              <a:buSzPts val="1400"/>
              <a:buNone/>
              <a:defRPr b="1" sz="1400">
                <a:solidFill>
                  <a:schemeClr val="accent1"/>
                </a:solidFill>
              </a:defRPr>
            </a:lvl8pPr>
            <a:lvl9pPr lvl="8">
              <a:lnSpc>
                <a:spcPct val="90000"/>
              </a:lnSpc>
              <a:spcBef>
                <a:spcPts val="0"/>
              </a:spcBef>
              <a:spcAft>
                <a:spcPts val="0"/>
              </a:spcAft>
              <a:buClr>
                <a:schemeClr val="accent1"/>
              </a:buClr>
              <a:buSzPts val="1400"/>
              <a:buNone/>
              <a:defRPr b="1" sz="1400">
                <a:solidFill>
                  <a:schemeClr val="accent1"/>
                </a:solidFill>
              </a:defRPr>
            </a:lvl9pPr>
          </a:lstStyle>
          <a:p/>
        </p:txBody>
      </p:sp>
      <p:sp>
        <p:nvSpPr>
          <p:cNvPr id="325" name="Google Shape;325;p29"/>
          <p:cNvSpPr txBox="1"/>
          <p:nvPr>
            <p:ph idx="30" type="subTitle"/>
          </p:nvPr>
        </p:nvSpPr>
        <p:spPr>
          <a:xfrm>
            <a:off x="9141487" y="5571438"/>
            <a:ext cx="2634000" cy="230700"/>
          </a:xfrm>
          <a:prstGeom prst="rect">
            <a:avLst/>
          </a:prstGeom>
        </p:spPr>
        <p:txBody>
          <a:bodyPr anchorCtr="0" anchor="t" bIns="0" lIns="384025" spcFirstLastPara="1" rIns="365750" wrap="square" tIns="0">
            <a:noAutofit/>
          </a:bodyPr>
          <a:lstStyle>
            <a:lvl1pPr lvl="0">
              <a:spcBef>
                <a:spcPts val="0"/>
              </a:spcBef>
              <a:spcAft>
                <a:spcPts val="0"/>
              </a:spcAft>
              <a:buSzPts val="1200"/>
              <a:buNone/>
              <a:defRPr sz="1200"/>
            </a:lvl1pPr>
            <a:lvl2pPr lvl="1">
              <a:spcBef>
                <a:spcPts val="0"/>
              </a:spcBef>
              <a:spcAft>
                <a:spcPts val="0"/>
              </a:spcAft>
              <a:buClr>
                <a:schemeClr val="accent1"/>
              </a:buClr>
              <a:buSzPts val="1400"/>
              <a:buNone/>
              <a:defRPr b="1" sz="1400">
                <a:solidFill>
                  <a:schemeClr val="accent1"/>
                </a:solidFill>
              </a:defRPr>
            </a:lvl2pPr>
            <a:lvl3pPr lvl="2">
              <a:spcBef>
                <a:spcPts val="0"/>
              </a:spcBef>
              <a:spcAft>
                <a:spcPts val="0"/>
              </a:spcAft>
              <a:buClr>
                <a:schemeClr val="accent1"/>
              </a:buClr>
              <a:buSzPts val="1400"/>
              <a:buNone/>
              <a:defRPr b="1" sz="1400">
                <a:solidFill>
                  <a:schemeClr val="accent1"/>
                </a:solidFill>
              </a:defRPr>
            </a:lvl3pPr>
            <a:lvl4pPr lvl="3">
              <a:spcBef>
                <a:spcPts val="0"/>
              </a:spcBef>
              <a:spcAft>
                <a:spcPts val="0"/>
              </a:spcAft>
              <a:buClr>
                <a:schemeClr val="accent1"/>
              </a:buClr>
              <a:buSzPts val="1400"/>
              <a:buNone/>
              <a:defRPr b="1">
                <a:solidFill>
                  <a:schemeClr val="accent1"/>
                </a:solidFill>
              </a:defRPr>
            </a:lvl4pPr>
            <a:lvl5pPr lvl="4">
              <a:spcBef>
                <a:spcPts val="0"/>
              </a:spcBef>
              <a:spcAft>
                <a:spcPts val="0"/>
              </a:spcAft>
              <a:buClr>
                <a:schemeClr val="accent1"/>
              </a:buClr>
              <a:buSzPts val="1400"/>
              <a:buNone/>
              <a:defRPr b="1" sz="1400">
                <a:solidFill>
                  <a:schemeClr val="accent1"/>
                </a:solidFill>
              </a:defRPr>
            </a:lvl5pPr>
            <a:lvl6pPr lvl="5">
              <a:spcBef>
                <a:spcPts val="0"/>
              </a:spcBef>
              <a:spcAft>
                <a:spcPts val="0"/>
              </a:spcAft>
              <a:buClr>
                <a:schemeClr val="accent1"/>
              </a:buClr>
              <a:buSzPts val="1400"/>
              <a:buNone/>
              <a:defRPr b="1" sz="1400">
                <a:solidFill>
                  <a:schemeClr val="accent1"/>
                </a:solidFill>
              </a:defRPr>
            </a:lvl6pPr>
            <a:lvl7pPr lvl="6">
              <a:spcBef>
                <a:spcPts val="0"/>
              </a:spcBef>
              <a:spcAft>
                <a:spcPts val="0"/>
              </a:spcAft>
              <a:buClr>
                <a:schemeClr val="accent1"/>
              </a:buClr>
              <a:buSzPts val="1400"/>
              <a:buNone/>
              <a:defRPr b="1" sz="1400">
                <a:solidFill>
                  <a:schemeClr val="accent1"/>
                </a:solidFill>
              </a:defRPr>
            </a:lvl7pPr>
            <a:lvl8pPr lvl="7">
              <a:spcBef>
                <a:spcPts val="0"/>
              </a:spcBef>
              <a:spcAft>
                <a:spcPts val="0"/>
              </a:spcAft>
              <a:buClr>
                <a:schemeClr val="accent1"/>
              </a:buClr>
              <a:buSzPts val="1400"/>
              <a:buNone/>
              <a:defRPr b="1" sz="1400">
                <a:solidFill>
                  <a:schemeClr val="accent1"/>
                </a:solidFill>
              </a:defRPr>
            </a:lvl8pPr>
            <a:lvl9pPr lvl="8">
              <a:spcBef>
                <a:spcPts val="0"/>
              </a:spcBef>
              <a:spcAft>
                <a:spcPts val="0"/>
              </a:spcAft>
              <a:buClr>
                <a:schemeClr val="accent1"/>
              </a:buClr>
              <a:buSzPts val="1400"/>
              <a:buNone/>
              <a:defRPr b="1" sz="1400">
                <a:solidFill>
                  <a:schemeClr val="accent1"/>
                </a:solidFill>
              </a:defRPr>
            </a:lvl9pPr>
          </a:lstStyle>
          <a:p/>
        </p:txBody>
      </p:sp>
      <p:grpSp>
        <p:nvGrpSpPr>
          <p:cNvPr id="326" name="Google Shape;326;p29"/>
          <p:cNvGrpSpPr/>
          <p:nvPr/>
        </p:nvGrpSpPr>
        <p:grpSpPr>
          <a:xfrm rot="10800000">
            <a:off x="3036750" y="1599587"/>
            <a:ext cx="341100" cy="3658815"/>
            <a:chOff x="4711177" y="1648049"/>
            <a:chExt cx="341100" cy="3658815"/>
          </a:xfrm>
        </p:grpSpPr>
        <p:grpSp>
          <p:nvGrpSpPr>
            <p:cNvPr id="327" name="Google Shape;327;p29"/>
            <p:cNvGrpSpPr/>
            <p:nvPr/>
          </p:nvGrpSpPr>
          <p:grpSpPr>
            <a:xfrm>
              <a:off x="4712819" y="1648049"/>
              <a:ext cx="322839" cy="3658815"/>
              <a:chOff x="5782875" y="1520825"/>
              <a:chExt cx="495000" cy="4036200"/>
            </a:xfrm>
          </p:grpSpPr>
          <p:sp>
            <p:nvSpPr>
              <p:cNvPr id="328" name="Google Shape;328;p29"/>
              <p:cNvSpPr/>
              <p:nvPr/>
            </p:nvSpPr>
            <p:spPr>
              <a:xfrm>
                <a:off x="5782875" y="1520825"/>
                <a:ext cx="495000" cy="2018100"/>
              </a:xfrm>
              <a:prstGeom prst="rect">
                <a:avLst/>
              </a:prstGeom>
              <a:gradFill>
                <a:gsLst>
                  <a:gs pos="0">
                    <a:srgbClr val="BFBFBF">
                      <a:alpha val="0"/>
                    </a:srgbClr>
                  </a:gs>
                  <a:gs pos="52000">
                    <a:srgbClr val="BFBFBF">
                      <a:alpha val="0"/>
                    </a:srgbClr>
                  </a:gs>
                  <a:gs pos="100000">
                    <a:srgbClr val="BEBEBE"/>
                  </a:gs>
                </a:gsLst>
                <a:lin ang="599887"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9" name="Google Shape;329;p29"/>
              <p:cNvSpPr/>
              <p:nvPr/>
            </p:nvSpPr>
            <p:spPr>
              <a:xfrm flipH="1" rot="10800000">
                <a:off x="5782875" y="3538925"/>
                <a:ext cx="495000" cy="2018100"/>
              </a:xfrm>
              <a:prstGeom prst="rect">
                <a:avLst/>
              </a:prstGeom>
              <a:gradFill>
                <a:gsLst>
                  <a:gs pos="0">
                    <a:srgbClr val="BFBFBF">
                      <a:alpha val="0"/>
                    </a:srgbClr>
                  </a:gs>
                  <a:gs pos="52000">
                    <a:srgbClr val="BFBFBF">
                      <a:alpha val="0"/>
                    </a:srgbClr>
                  </a:gs>
                  <a:gs pos="100000">
                    <a:srgbClr val="BEBEBE"/>
                  </a:gs>
                </a:gsLst>
                <a:lin ang="599887"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330" name="Google Shape;330;p29"/>
            <p:cNvSpPr/>
            <p:nvPr/>
          </p:nvSpPr>
          <p:spPr>
            <a:xfrm rot="5400000">
              <a:off x="3062377" y="3306900"/>
              <a:ext cx="3638700" cy="341100"/>
            </a:xfrm>
            <a:prstGeom prst="rect">
              <a:avLst/>
            </a:prstGeom>
            <a:gradFill>
              <a:gsLst>
                <a:gs pos="0">
                  <a:srgbClr val="FFFFFF">
                    <a:alpha val="0"/>
                  </a:srgbClr>
                </a:gs>
                <a:gs pos="100000">
                  <a:srgbClr val="FFFFFF"/>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extLst>
    <p:ext uri="{DCECCB84-F9BA-43D5-87BE-67443E8EF086}">
      <p15:sldGuideLst>
        <p15:guide id="1" pos="1922">
          <p15:clr>
            <a:schemeClr val="accent3"/>
          </p15:clr>
        </p15:guide>
        <p15:guide id="2" pos="2094">
          <p15:clr>
            <a:schemeClr val="accent3"/>
          </p15:clr>
        </p15:guide>
        <p15:guide id="3" pos="3754">
          <p15:clr>
            <a:schemeClr val="accent3"/>
          </p15:clr>
        </p15:guide>
        <p15:guide id="4" pos="3926">
          <p15:clr>
            <a:schemeClr val="accent3"/>
          </p15:clr>
        </p15:guide>
        <p15:guide id="5" pos="5586">
          <p15:clr>
            <a:schemeClr val="accent3"/>
          </p15:clr>
        </p15:guide>
        <p15:guide id="6" pos="5758">
          <p15:clr>
            <a:schemeClr val="accent3"/>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 CASES">
  <p:cSld name="Custom Layout_2_1_1_1_1_2">
    <p:spTree>
      <p:nvGrpSpPr>
        <p:cNvPr id="331" name="Shape 331"/>
        <p:cNvGrpSpPr/>
        <p:nvPr/>
      </p:nvGrpSpPr>
      <p:grpSpPr>
        <a:xfrm>
          <a:off x="0" y="0"/>
          <a:ext cx="0" cy="0"/>
          <a:chOff x="0" y="0"/>
          <a:chExt cx="0" cy="0"/>
        </a:xfrm>
      </p:grpSpPr>
      <p:pic>
        <p:nvPicPr>
          <p:cNvPr id="332" name="Google Shape;332;p30"/>
          <p:cNvPicPr preferRelativeResize="0"/>
          <p:nvPr/>
        </p:nvPicPr>
        <p:blipFill rotWithShape="1">
          <a:blip r:embed="rId2">
            <a:alphaModFix/>
          </a:blip>
          <a:srcRect b="43484" l="0" r="0" t="43484"/>
          <a:stretch/>
        </p:blipFill>
        <p:spPr>
          <a:xfrm>
            <a:off x="-100" y="-325"/>
            <a:ext cx="12192000" cy="893400"/>
          </a:xfrm>
          <a:prstGeom prst="rect">
            <a:avLst/>
          </a:prstGeom>
          <a:noFill/>
          <a:ln>
            <a:noFill/>
          </a:ln>
        </p:spPr>
      </p:pic>
      <p:sp>
        <p:nvSpPr>
          <p:cNvPr id="333" name="Google Shape;333;p30"/>
          <p:cNvSpPr txBox="1"/>
          <p:nvPr/>
        </p:nvSpPr>
        <p:spPr>
          <a:xfrm>
            <a:off x="11074938" y="6206897"/>
            <a:ext cx="731700" cy="524700"/>
          </a:xfrm>
          <a:prstGeom prst="rect">
            <a:avLst/>
          </a:prstGeom>
          <a:noFill/>
          <a:ln>
            <a:noFill/>
          </a:ln>
        </p:spPr>
        <p:txBody>
          <a:bodyPr anchorCtr="0" anchor="ctr" bIns="121900" lIns="121900" spcFirstLastPara="1" rIns="121900" wrap="square" tIns="121900">
            <a:noAutofit/>
          </a:bodyPr>
          <a:lstStyle/>
          <a:p>
            <a:pPr indent="0" lvl="0" marL="0" rtl="0" algn="r">
              <a:spcBef>
                <a:spcPts val="0"/>
              </a:spcBef>
              <a:spcAft>
                <a:spcPts val="0"/>
              </a:spcAft>
              <a:buNone/>
            </a:pPr>
            <a:fld id="{00000000-1234-1234-1234-123412341234}" type="slidenum">
              <a:rPr lang="en-US" sz="900">
                <a:solidFill>
                  <a:schemeClr val="dk1"/>
                </a:solidFill>
              </a:rPr>
              <a:t>‹#›</a:t>
            </a:fld>
            <a:endParaRPr sz="900">
              <a:solidFill>
                <a:schemeClr val="dk1"/>
              </a:solidFill>
            </a:endParaRPr>
          </a:p>
        </p:txBody>
      </p:sp>
      <p:sp>
        <p:nvSpPr>
          <p:cNvPr id="334" name="Google Shape;334;p30"/>
          <p:cNvSpPr txBox="1"/>
          <p:nvPr/>
        </p:nvSpPr>
        <p:spPr>
          <a:xfrm>
            <a:off x="1752780" y="6357487"/>
            <a:ext cx="2759100" cy="230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lang="en-US" sz="900">
                <a:solidFill>
                  <a:schemeClr val="dk1"/>
                </a:solidFill>
              </a:rPr>
              <a:t>|   C</a:t>
            </a:r>
            <a:r>
              <a:rPr b="0" i="0" lang="en-US" sz="900" u="none" cap="none" strike="noStrike">
                <a:solidFill>
                  <a:schemeClr val="dk1"/>
                </a:solidFill>
                <a:latin typeface="Arial"/>
                <a:ea typeface="Arial"/>
                <a:cs typeface="Arial"/>
                <a:sym typeface="Arial"/>
              </a:rPr>
              <a:t>onfidential</a:t>
            </a:r>
            <a:endParaRPr b="0" i="0" sz="900" u="none" cap="none" strike="noStrike">
              <a:solidFill>
                <a:schemeClr val="dk1"/>
              </a:solidFill>
              <a:latin typeface="Arial"/>
              <a:ea typeface="Arial"/>
              <a:cs typeface="Arial"/>
              <a:sym typeface="Arial"/>
            </a:endParaRPr>
          </a:p>
        </p:txBody>
      </p:sp>
      <p:grpSp>
        <p:nvGrpSpPr>
          <p:cNvPr id="335" name="Google Shape;335;p30"/>
          <p:cNvGrpSpPr/>
          <p:nvPr/>
        </p:nvGrpSpPr>
        <p:grpSpPr>
          <a:xfrm>
            <a:off x="491096" y="6406052"/>
            <a:ext cx="1154563" cy="146791"/>
            <a:chOff x="3146659" y="5142869"/>
            <a:chExt cx="1162702" cy="147796"/>
          </a:xfrm>
        </p:grpSpPr>
        <p:sp>
          <p:nvSpPr>
            <p:cNvPr id="336" name="Google Shape;336;p30"/>
            <p:cNvSpPr/>
            <p:nvPr/>
          </p:nvSpPr>
          <p:spPr>
            <a:xfrm>
              <a:off x="3925681" y="5167918"/>
              <a:ext cx="17118" cy="17010"/>
            </a:xfrm>
            <a:custGeom>
              <a:rect b="b" l="l" r="r" t="t"/>
              <a:pathLst>
                <a:path extrusionOk="0" h="21600" w="21600">
                  <a:moveTo>
                    <a:pt x="10840" y="0"/>
                  </a:moveTo>
                  <a:cubicBezTo>
                    <a:pt x="16695" y="0"/>
                    <a:pt x="21600" y="4654"/>
                    <a:pt x="21600" y="10740"/>
                  </a:cubicBezTo>
                  <a:cubicBezTo>
                    <a:pt x="21600" y="16827"/>
                    <a:pt x="16695" y="21600"/>
                    <a:pt x="10840" y="21600"/>
                  </a:cubicBezTo>
                  <a:cubicBezTo>
                    <a:pt x="4985" y="21600"/>
                    <a:pt x="0" y="16946"/>
                    <a:pt x="0" y="10740"/>
                  </a:cubicBezTo>
                  <a:cubicBezTo>
                    <a:pt x="0" y="4535"/>
                    <a:pt x="4945" y="0"/>
                    <a:pt x="10840" y="0"/>
                  </a:cubicBezTo>
                  <a:close/>
                  <a:moveTo>
                    <a:pt x="10840" y="20009"/>
                  </a:moveTo>
                  <a:cubicBezTo>
                    <a:pt x="15824" y="20009"/>
                    <a:pt x="19662" y="16031"/>
                    <a:pt x="19662" y="10740"/>
                  </a:cubicBezTo>
                  <a:cubicBezTo>
                    <a:pt x="19662" y="5450"/>
                    <a:pt x="15824" y="1591"/>
                    <a:pt x="10840" y="1591"/>
                  </a:cubicBezTo>
                  <a:cubicBezTo>
                    <a:pt x="5855" y="1591"/>
                    <a:pt x="1978" y="5569"/>
                    <a:pt x="1978" y="10740"/>
                  </a:cubicBezTo>
                  <a:cubicBezTo>
                    <a:pt x="1978" y="15912"/>
                    <a:pt x="5815" y="20009"/>
                    <a:pt x="10840" y="20009"/>
                  </a:cubicBezTo>
                  <a:close/>
                  <a:moveTo>
                    <a:pt x="6646" y="4455"/>
                  </a:moveTo>
                  <a:lnTo>
                    <a:pt x="11512" y="4455"/>
                  </a:lnTo>
                  <a:cubicBezTo>
                    <a:pt x="14479" y="4455"/>
                    <a:pt x="15903" y="5649"/>
                    <a:pt x="15903" y="8075"/>
                  </a:cubicBezTo>
                  <a:cubicBezTo>
                    <a:pt x="15903" y="10343"/>
                    <a:pt x="14479" y="11297"/>
                    <a:pt x="12580" y="11496"/>
                  </a:cubicBezTo>
                  <a:lnTo>
                    <a:pt x="16180" y="17065"/>
                  </a:lnTo>
                  <a:lnTo>
                    <a:pt x="14084" y="17065"/>
                  </a:lnTo>
                  <a:lnTo>
                    <a:pt x="10681" y="11655"/>
                  </a:lnTo>
                  <a:lnTo>
                    <a:pt x="8624" y="11655"/>
                  </a:lnTo>
                  <a:lnTo>
                    <a:pt x="8624" y="17065"/>
                  </a:lnTo>
                  <a:lnTo>
                    <a:pt x="6686" y="17065"/>
                  </a:lnTo>
                  <a:lnTo>
                    <a:pt x="6686" y="4455"/>
                  </a:lnTo>
                  <a:lnTo>
                    <a:pt x="6646" y="4455"/>
                  </a:lnTo>
                  <a:close/>
                  <a:moveTo>
                    <a:pt x="8585" y="10064"/>
                  </a:moveTo>
                  <a:lnTo>
                    <a:pt x="10642" y="10064"/>
                  </a:lnTo>
                  <a:cubicBezTo>
                    <a:pt x="12343" y="10064"/>
                    <a:pt x="13965" y="9985"/>
                    <a:pt x="13965" y="7996"/>
                  </a:cubicBezTo>
                  <a:cubicBezTo>
                    <a:pt x="13965" y="6325"/>
                    <a:pt x="12541" y="6046"/>
                    <a:pt x="11196" y="6046"/>
                  </a:cubicBezTo>
                  <a:lnTo>
                    <a:pt x="8624" y="6046"/>
                  </a:lnTo>
                  <a:lnTo>
                    <a:pt x="8585" y="10064"/>
                  </a:lnTo>
                  <a:lnTo>
                    <a:pt x="8585" y="10064"/>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37" name="Google Shape;337;p30"/>
            <p:cNvSpPr/>
            <p:nvPr/>
          </p:nvSpPr>
          <p:spPr>
            <a:xfrm>
              <a:off x="3992798" y="5167918"/>
              <a:ext cx="69768" cy="81864"/>
            </a:xfrm>
            <a:custGeom>
              <a:rect b="b" l="l" r="r" t="t"/>
              <a:pathLst>
                <a:path extrusionOk="0" h="21600" w="21600">
                  <a:moveTo>
                    <a:pt x="0" y="0"/>
                  </a:moveTo>
                  <a:lnTo>
                    <a:pt x="9040" y="0"/>
                  </a:lnTo>
                  <a:cubicBezTo>
                    <a:pt x="16974" y="0"/>
                    <a:pt x="21600" y="4126"/>
                    <a:pt x="21600" y="10800"/>
                  </a:cubicBezTo>
                  <a:cubicBezTo>
                    <a:pt x="21600" y="17474"/>
                    <a:pt x="16974" y="21600"/>
                    <a:pt x="9040" y="21600"/>
                  </a:cubicBezTo>
                  <a:lnTo>
                    <a:pt x="0" y="21600"/>
                  </a:lnTo>
                  <a:lnTo>
                    <a:pt x="0" y="0"/>
                  </a:lnTo>
                  <a:lnTo>
                    <a:pt x="0" y="0"/>
                  </a:lnTo>
                  <a:close/>
                  <a:moveTo>
                    <a:pt x="9001" y="18755"/>
                  </a:moveTo>
                  <a:cubicBezTo>
                    <a:pt x="14588" y="18755"/>
                    <a:pt x="17614" y="15844"/>
                    <a:pt x="17614" y="10800"/>
                  </a:cubicBezTo>
                  <a:cubicBezTo>
                    <a:pt x="17614" y="5756"/>
                    <a:pt x="14588" y="2853"/>
                    <a:pt x="9001" y="2853"/>
                  </a:cubicBezTo>
                  <a:lnTo>
                    <a:pt x="3802" y="2853"/>
                  </a:lnTo>
                  <a:lnTo>
                    <a:pt x="3802" y="18755"/>
                  </a:lnTo>
                  <a:lnTo>
                    <a:pt x="9001" y="18755"/>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38" name="Google Shape;338;p30"/>
            <p:cNvSpPr/>
            <p:nvPr/>
          </p:nvSpPr>
          <p:spPr>
            <a:xfrm>
              <a:off x="4071446" y="5168607"/>
              <a:ext cx="14040" cy="81162"/>
            </a:xfrm>
            <a:custGeom>
              <a:rect b="b" l="l" r="r" t="t"/>
              <a:pathLst>
                <a:path extrusionOk="0" h="21600" w="21600">
                  <a:moveTo>
                    <a:pt x="0" y="1867"/>
                  </a:moveTo>
                  <a:cubicBezTo>
                    <a:pt x="0" y="859"/>
                    <a:pt x="4773" y="0"/>
                    <a:pt x="10800" y="0"/>
                  </a:cubicBezTo>
                  <a:cubicBezTo>
                    <a:pt x="16827" y="0"/>
                    <a:pt x="21600" y="825"/>
                    <a:pt x="21600" y="1867"/>
                  </a:cubicBezTo>
                  <a:cubicBezTo>
                    <a:pt x="21600" y="2909"/>
                    <a:pt x="16827" y="3735"/>
                    <a:pt x="10800" y="3735"/>
                  </a:cubicBezTo>
                  <a:cubicBezTo>
                    <a:pt x="4773" y="3735"/>
                    <a:pt x="0" y="2909"/>
                    <a:pt x="0" y="1867"/>
                  </a:cubicBezTo>
                  <a:close/>
                  <a:moveTo>
                    <a:pt x="1929" y="5811"/>
                  </a:moveTo>
                  <a:lnTo>
                    <a:pt x="19623" y="5811"/>
                  </a:lnTo>
                  <a:lnTo>
                    <a:pt x="19623" y="21600"/>
                  </a:lnTo>
                  <a:lnTo>
                    <a:pt x="1929" y="21600"/>
                  </a:lnTo>
                  <a:cubicBezTo>
                    <a:pt x="1929" y="21600"/>
                    <a:pt x="1929" y="5811"/>
                    <a:pt x="1929" y="5811"/>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39" name="Google Shape;339;p30"/>
            <p:cNvSpPr/>
            <p:nvPr/>
          </p:nvSpPr>
          <p:spPr>
            <a:xfrm>
              <a:off x="4094320" y="5189099"/>
              <a:ext cx="57834" cy="84618"/>
            </a:xfrm>
            <a:custGeom>
              <a:rect b="b" l="l" r="r" t="t"/>
              <a:pathLst>
                <a:path extrusionOk="0" h="21600" w="21600">
                  <a:moveTo>
                    <a:pt x="1252" y="16546"/>
                  </a:moveTo>
                  <a:lnTo>
                    <a:pt x="5546" y="16546"/>
                  </a:lnTo>
                  <a:cubicBezTo>
                    <a:pt x="5886" y="18337"/>
                    <a:pt x="7828" y="19217"/>
                    <a:pt x="11081" y="19217"/>
                  </a:cubicBezTo>
                  <a:cubicBezTo>
                    <a:pt x="15118" y="19217"/>
                    <a:pt x="17306" y="17777"/>
                    <a:pt x="17306" y="14994"/>
                  </a:cubicBezTo>
                  <a:lnTo>
                    <a:pt x="17306" y="13323"/>
                  </a:lnTo>
                  <a:cubicBezTo>
                    <a:pt x="15714" y="14819"/>
                    <a:pt x="13316" y="15674"/>
                    <a:pt x="10180" y="15674"/>
                  </a:cubicBezTo>
                  <a:cubicBezTo>
                    <a:pt x="4037" y="15674"/>
                    <a:pt x="0" y="12563"/>
                    <a:pt x="0" y="7837"/>
                  </a:cubicBezTo>
                  <a:cubicBezTo>
                    <a:pt x="0" y="3111"/>
                    <a:pt x="3990" y="0"/>
                    <a:pt x="10133" y="0"/>
                  </a:cubicBezTo>
                  <a:cubicBezTo>
                    <a:pt x="13398" y="0"/>
                    <a:pt x="15890" y="936"/>
                    <a:pt x="17481" y="2495"/>
                  </a:cubicBezTo>
                  <a:lnTo>
                    <a:pt x="17481" y="352"/>
                  </a:lnTo>
                  <a:lnTo>
                    <a:pt x="21600" y="352"/>
                  </a:lnTo>
                  <a:lnTo>
                    <a:pt x="21600" y="14938"/>
                  </a:lnTo>
                  <a:cubicBezTo>
                    <a:pt x="21600" y="18897"/>
                    <a:pt x="18125" y="21600"/>
                    <a:pt x="11034" y="21600"/>
                  </a:cubicBezTo>
                  <a:cubicBezTo>
                    <a:pt x="5020" y="21600"/>
                    <a:pt x="1673" y="19577"/>
                    <a:pt x="1240" y="16554"/>
                  </a:cubicBezTo>
                  <a:lnTo>
                    <a:pt x="1252" y="16546"/>
                  </a:lnTo>
                  <a:close/>
                  <a:moveTo>
                    <a:pt x="17434" y="7829"/>
                  </a:moveTo>
                  <a:cubicBezTo>
                    <a:pt x="17434" y="4454"/>
                    <a:pt x="14895" y="2519"/>
                    <a:pt x="10952" y="2519"/>
                  </a:cubicBezTo>
                  <a:cubicBezTo>
                    <a:pt x="7009" y="2519"/>
                    <a:pt x="4470" y="4574"/>
                    <a:pt x="4470" y="7829"/>
                  </a:cubicBezTo>
                  <a:cubicBezTo>
                    <a:pt x="4470" y="11084"/>
                    <a:pt x="7009" y="13139"/>
                    <a:pt x="10952" y="13139"/>
                  </a:cubicBezTo>
                  <a:cubicBezTo>
                    <a:pt x="14895" y="13139"/>
                    <a:pt x="17434" y="11204"/>
                    <a:pt x="17434" y="7829"/>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40" name="Google Shape;340;p30"/>
            <p:cNvSpPr/>
            <p:nvPr/>
          </p:nvSpPr>
          <p:spPr>
            <a:xfrm>
              <a:off x="4163913" y="5168607"/>
              <a:ext cx="14040" cy="81162"/>
            </a:xfrm>
            <a:custGeom>
              <a:rect b="b" l="l" r="r" t="t"/>
              <a:pathLst>
                <a:path extrusionOk="0" h="21600" w="21600">
                  <a:moveTo>
                    <a:pt x="0" y="1867"/>
                  </a:moveTo>
                  <a:cubicBezTo>
                    <a:pt x="0" y="859"/>
                    <a:pt x="4773" y="0"/>
                    <a:pt x="10800" y="0"/>
                  </a:cubicBezTo>
                  <a:cubicBezTo>
                    <a:pt x="16827" y="0"/>
                    <a:pt x="21600" y="825"/>
                    <a:pt x="21600" y="1867"/>
                  </a:cubicBezTo>
                  <a:cubicBezTo>
                    <a:pt x="21600" y="2909"/>
                    <a:pt x="16827" y="3735"/>
                    <a:pt x="10800" y="3735"/>
                  </a:cubicBezTo>
                  <a:cubicBezTo>
                    <a:pt x="4773" y="3735"/>
                    <a:pt x="0" y="2909"/>
                    <a:pt x="0" y="1867"/>
                  </a:cubicBezTo>
                  <a:close/>
                  <a:moveTo>
                    <a:pt x="1929" y="5811"/>
                  </a:moveTo>
                  <a:lnTo>
                    <a:pt x="19623" y="5811"/>
                  </a:lnTo>
                  <a:lnTo>
                    <a:pt x="19623" y="21600"/>
                  </a:lnTo>
                  <a:lnTo>
                    <a:pt x="1929" y="21600"/>
                  </a:lnTo>
                  <a:cubicBezTo>
                    <a:pt x="1929" y="21600"/>
                    <a:pt x="1929" y="5811"/>
                    <a:pt x="1929" y="5811"/>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41" name="Google Shape;341;p30"/>
            <p:cNvSpPr/>
            <p:nvPr/>
          </p:nvSpPr>
          <p:spPr>
            <a:xfrm>
              <a:off x="4184718" y="5173432"/>
              <a:ext cx="33048" cy="76734"/>
            </a:xfrm>
            <a:custGeom>
              <a:rect b="b" l="l" r="r" t="t"/>
              <a:pathLst>
                <a:path extrusionOk="0" h="21600" w="21600">
                  <a:moveTo>
                    <a:pt x="6250" y="17772"/>
                  </a:moveTo>
                  <a:lnTo>
                    <a:pt x="6250" y="7444"/>
                  </a:lnTo>
                  <a:lnTo>
                    <a:pt x="0" y="7444"/>
                  </a:lnTo>
                  <a:lnTo>
                    <a:pt x="0" y="4789"/>
                  </a:lnTo>
                  <a:lnTo>
                    <a:pt x="6250" y="4789"/>
                  </a:lnTo>
                  <a:lnTo>
                    <a:pt x="6250" y="0"/>
                  </a:lnTo>
                  <a:lnTo>
                    <a:pt x="13772" y="0"/>
                  </a:lnTo>
                  <a:lnTo>
                    <a:pt x="13772" y="4789"/>
                  </a:lnTo>
                  <a:lnTo>
                    <a:pt x="21600" y="4789"/>
                  </a:lnTo>
                  <a:lnTo>
                    <a:pt x="21600" y="7444"/>
                  </a:lnTo>
                  <a:lnTo>
                    <a:pt x="13772" y="7444"/>
                  </a:lnTo>
                  <a:lnTo>
                    <a:pt x="13772" y="17481"/>
                  </a:lnTo>
                  <a:cubicBezTo>
                    <a:pt x="13772" y="18451"/>
                    <a:pt x="14899" y="18910"/>
                    <a:pt x="18219" y="18910"/>
                  </a:cubicBezTo>
                  <a:lnTo>
                    <a:pt x="21600" y="18910"/>
                  </a:lnTo>
                  <a:lnTo>
                    <a:pt x="21600" y="21503"/>
                  </a:lnTo>
                  <a:cubicBezTo>
                    <a:pt x="19940" y="21565"/>
                    <a:pt x="18362" y="21600"/>
                    <a:pt x="17009" y="21600"/>
                  </a:cubicBezTo>
                  <a:cubicBezTo>
                    <a:pt x="10021" y="21600"/>
                    <a:pt x="6250" y="20568"/>
                    <a:pt x="6250" y="17772"/>
                  </a:cubicBezTo>
                  <a:lnTo>
                    <a:pt x="6250" y="17772"/>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42" name="Google Shape;342;p30"/>
            <p:cNvSpPr/>
            <p:nvPr/>
          </p:nvSpPr>
          <p:spPr>
            <a:xfrm>
              <a:off x="4223134" y="5189068"/>
              <a:ext cx="57672" cy="62100"/>
            </a:xfrm>
            <a:custGeom>
              <a:rect b="b" l="l" r="r" t="t"/>
              <a:pathLst>
                <a:path extrusionOk="0" h="21600" w="21600">
                  <a:moveTo>
                    <a:pt x="15159" y="18320"/>
                  </a:moveTo>
                  <a:cubicBezTo>
                    <a:pt x="13657" y="20477"/>
                    <a:pt x="11158" y="21600"/>
                    <a:pt x="7920" y="21600"/>
                  </a:cubicBezTo>
                  <a:cubicBezTo>
                    <a:pt x="3144" y="21600"/>
                    <a:pt x="0" y="19442"/>
                    <a:pt x="0" y="15475"/>
                  </a:cubicBezTo>
                  <a:cubicBezTo>
                    <a:pt x="0" y="12151"/>
                    <a:pt x="2147" y="9634"/>
                    <a:pt x="8354" y="9078"/>
                  </a:cubicBezTo>
                  <a:lnTo>
                    <a:pt x="11627" y="8762"/>
                  </a:lnTo>
                  <a:cubicBezTo>
                    <a:pt x="13774" y="8522"/>
                    <a:pt x="14948" y="7847"/>
                    <a:pt x="14948" y="6168"/>
                  </a:cubicBezTo>
                  <a:cubicBezTo>
                    <a:pt x="14948" y="4250"/>
                    <a:pt x="13868" y="3204"/>
                    <a:pt x="10383" y="3204"/>
                  </a:cubicBezTo>
                  <a:cubicBezTo>
                    <a:pt x="6899" y="3204"/>
                    <a:pt x="5432" y="4119"/>
                    <a:pt x="5221" y="6920"/>
                  </a:cubicBezTo>
                  <a:lnTo>
                    <a:pt x="962" y="6920"/>
                  </a:lnTo>
                  <a:cubicBezTo>
                    <a:pt x="1220" y="2757"/>
                    <a:pt x="3719" y="0"/>
                    <a:pt x="10395" y="0"/>
                  </a:cubicBezTo>
                  <a:cubicBezTo>
                    <a:pt x="17071" y="0"/>
                    <a:pt x="19183" y="2485"/>
                    <a:pt x="19183" y="6081"/>
                  </a:cubicBezTo>
                  <a:lnTo>
                    <a:pt x="19183" y="17001"/>
                  </a:lnTo>
                  <a:cubicBezTo>
                    <a:pt x="19183" y="17644"/>
                    <a:pt x="19523" y="18036"/>
                    <a:pt x="20392" y="18036"/>
                  </a:cubicBezTo>
                  <a:lnTo>
                    <a:pt x="21600" y="18036"/>
                  </a:lnTo>
                  <a:lnTo>
                    <a:pt x="21600" y="21120"/>
                  </a:lnTo>
                  <a:cubicBezTo>
                    <a:pt x="20955" y="21197"/>
                    <a:pt x="20180" y="21240"/>
                    <a:pt x="19488" y="21240"/>
                  </a:cubicBezTo>
                  <a:cubicBezTo>
                    <a:pt x="16731" y="21240"/>
                    <a:pt x="15487" y="20325"/>
                    <a:pt x="15182" y="18320"/>
                  </a:cubicBezTo>
                  <a:lnTo>
                    <a:pt x="15159" y="18320"/>
                  </a:lnTo>
                  <a:close/>
                  <a:moveTo>
                    <a:pt x="8577" y="18483"/>
                  </a:moveTo>
                  <a:cubicBezTo>
                    <a:pt x="11721" y="18483"/>
                    <a:pt x="14948" y="16848"/>
                    <a:pt x="14948" y="12969"/>
                  </a:cubicBezTo>
                  <a:lnTo>
                    <a:pt x="14948" y="10811"/>
                  </a:lnTo>
                  <a:cubicBezTo>
                    <a:pt x="14302" y="11290"/>
                    <a:pt x="13399" y="11530"/>
                    <a:pt x="12190" y="11650"/>
                  </a:cubicBezTo>
                  <a:lnTo>
                    <a:pt x="9093" y="11966"/>
                  </a:lnTo>
                  <a:cubicBezTo>
                    <a:pt x="5514" y="12369"/>
                    <a:pt x="4447" y="13525"/>
                    <a:pt x="4447" y="15366"/>
                  </a:cubicBezTo>
                  <a:cubicBezTo>
                    <a:pt x="4447" y="17208"/>
                    <a:pt x="5784" y="18483"/>
                    <a:pt x="8577" y="18483"/>
                  </a:cubicBezTo>
                  <a:lnTo>
                    <a:pt x="8577" y="18483"/>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43" name="Google Shape;343;p30"/>
            <p:cNvSpPr/>
            <p:nvPr/>
          </p:nvSpPr>
          <p:spPr>
            <a:xfrm>
              <a:off x="4287869" y="5167918"/>
              <a:ext cx="21492" cy="82242"/>
            </a:xfrm>
            <a:custGeom>
              <a:rect b="b" l="l" r="r" t="t"/>
              <a:pathLst>
                <a:path extrusionOk="0" h="21600" w="21600">
                  <a:moveTo>
                    <a:pt x="0" y="18029"/>
                  </a:moveTo>
                  <a:lnTo>
                    <a:pt x="0" y="0"/>
                  </a:lnTo>
                  <a:lnTo>
                    <a:pt x="11556" y="0"/>
                  </a:lnTo>
                  <a:lnTo>
                    <a:pt x="11556" y="17757"/>
                  </a:lnTo>
                  <a:cubicBezTo>
                    <a:pt x="11556" y="18662"/>
                    <a:pt x="13067" y="19090"/>
                    <a:pt x="17318" y="19090"/>
                  </a:cubicBezTo>
                  <a:lnTo>
                    <a:pt x="21600" y="19090"/>
                  </a:lnTo>
                  <a:lnTo>
                    <a:pt x="21600" y="21509"/>
                  </a:lnTo>
                  <a:cubicBezTo>
                    <a:pt x="19301" y="21567"/>
                    <a:pt x="16971" y="21600"/>
                    <a:pt x="15145" y="21600"/>
                  </a:cubicBezTo>
                  <a:cubicBezTo>
                    <a:pt x="5321" y="21600"/>
                    <a:pt x="0" y="20637"/>
                    <a:pt x="0" y="18029"/>
                  </a:cubicBezTo>
                  <a:lnTo>
                    <a:pt x="0" y="18029"/>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44" name="Google Shape;344;p30"/>
            <p:cNvSpPr/>
            <p:nvPr/>
          </p:nvSpPr>
          <p:spPr>
            <a:xfrm>
              <a:off x="3550897" y="5167886"/>
              <a:ext cx="56754" cy="81864"/>
            </a:xfrm>
            <a:custGeom>
              <a:rect b="b" l="l" r="r" t="t"/>
              <a:pathLst>
                <a:path extrusionOk="0" h="21600" w="21600">
                  <a:moveTo>
                    <a:pt x="21600" y="4199"/>
                  </a:moveTo>
                  <a:lnTo>
                    <a:pt x="21600" y="0"/>
                  </a:lnTo>
                  <a:lnTo>
                    <a:pt x="0" y="0"/>
                  </a:lnTo>
                  <a:lnTo>
                    <a:pt x="0" y="21600"/>
                  </a:lnTo>
                  <a:lnTo>
                    <a:pt x="21600" y="21600"/>
                  </a:lnTo>
                  <a:lnTo>
                    <a:pt x="21600" y="17219"/>
                  </a:lnTo>
                  <a:lnTo>
                    <a:pt x="8755" y="17219"/>
                  </a:lnTo>
                  <a:lnTo>
                    <a:pt x="8755" y="12433"/>
                  </a:lnTo>
                  <a:lnTo>
                    <a:pt x="19441" y="12433"/>
                  </a:lnTo>
                  <a:lnTo>
                    <a:pt x="19441" y="8233"/>
                  </a:lnTo>
                  <a:lnTo>
                    <a:pt x="8755" y="8233"/>
                  </a:lnTo>
                  <a:lnTo>
                    <a:pt x="8755" y="4199"/>
                  </a:lnTo>
                  <a:lnTo>
                    <a:pt x="21600" y="4199"/>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45" name="Google Shape;345;p30"/>
            <p:cNvSpPr/>
            <p:nvPr/>
          </p:nvSpPr>
          <p:spPr>
            <a:xfrm>
              <a:off x="3649035" y="5167886"/>
              <a:ext cx="58752" cy="81864"/>
            </a:xfrm>
            <a:custGeom>
              <a:rect b="b" l="l" r="r" t="t"/>
              <a:pathLst>
                <a:path extrusionOk="0" h="21600" w="21600">
                  <a:moveTo>
                    <a:pt x="21600" y="17335"/>
                  </a:moveTo>
                  <a:lnTo>
                    <a:pt x="8559" y="17335"/>
                  </a:lnTo>
                  <a:lnTo>
                    <a:pt x="8559" y="0"/>
                  </a:lnTo>
                  <a:lnTo>
                    <a:pt x="0" y="0"/>
                  </a:lnTo>
                  <a:lnTo>
                    <a:pt x="0" y="21600"/>
                  </a:lnTo>
                  <a:lnTo>
                    <a:pt x="21600" y="21600"/>
                  </a:lnTo>
                  <a:lnTo>
                    <a:pt x="21600" y="17335"/>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46" name="Google Shape;346;p30"/>
            <p:cNvSpPr/>
            <p:nvPr/>
          </p:nvSpPr>
          <p:spPr>
            <a:xfrm>
              <a:off x="3846438" y="5165505"/>
              <a:ext cx="74898" cy="85968"/>
            </a:xfrm>
            <a:custGeom>
              <a:rect b="b" l="l" r="r" t="t"/>
              <a:pathLst>
                <a:path extrusionOk="0" h="21600" w="21600">
                  <a:moveTo>
                    <a:pt x="14054" y="8438"/>
                  </a:moveTo>
                  <a:cubicBezTo>
                    <a:pt x="9526" y="7549"/>
                    <a:pt x="7944" y="7447"/>
                    <a:pt x="7944" y="5880"/>
                  </a:cubicBezTo>
                  <a:cubicBezTo>
                    <a:pt x="7944" y="4424"/>
                    <a:pt x="10185" y="3967"/>
                    <a:pt x="11478" y="3967"/>
                  </a:cubicBezTo>
                  <a:cubicBezTo>
                    <a:pt x="13575" y="3967"/>
                    <a:pt x="16033" y="4392"/>
                    <a:pt x="18536" y="5518"/>
                  </a:cubicBezTo>
                  <a:lnTo>
                    <a:pt x="20362" y="1732"/>
                  </a:lnTo>
                  <a:cubicBezTo>
                    <a:pt x="17795" y="504"/>
                    <a:pt x="14487" y="0"/>
                    <a:pt x="11306" y="0"/>
                  </a:cubicBezTo>
                  <a:cubicBezTo>
                    <a:pt x="5061" y="0"/>
                    <a:pt x="868" y="2204"/>
                    <a:pt x="696" y="6510"/>
                  </a:cubicBezTo>
                  <a:cubicBezTo>
                    <a:pt x="515" y="10430"/>
                    <a:pt x="4175" y="11902"/>
                    <a:pt x="7546" y="12508"/>
                  </a:cubicBezTo>
                  <a:cubicBezTo>
                    <a:pt x="10791" y="13091"/>
                    <a:pt x="14081" y="13594"/>
                    <a:pt x="14153" y="15271"/>
                  </a:cubicBezTo>
                  <a:cubicBezTo>
                    <a:pt x="14216" y="16822"/>
                    <a:pt x="12617" y="17483"/>
                    <a:pt x="9598" y="17483"/>
                  </a:cubicBezTo>
                  <a:cubicBezTo>
                    <a:pt x="6805" y="17483"/>
                    <a:pt x="4203" y="16704"/>
                    <a:pt x="1545" y="15736"/>
                  </a:cubicBezTo>
                  <a:lnTo>
                    <a:pt x="0" y="19845"/>
                  </a:lnTo>
                  <a:cubicBezTo>
                    <a:pt x="3046" y="20978"/>
                    <a:pt x="6146" y="21600"/>
                    <a:pt x="9345" y="21600"/>
                  </a:cubicBezTo>
                  <a:cubicBezTo>
                    <a:pt x="13782" y="21600"/>
                    <a:pt x="17018" y="21002"/>
                    <a:pt x="19404" y="19050"/>
                  </a:cubicBezTo>
                  <a:cubicBezTo>
                    <a:pt x="21058" y="17711"/>
                    <a:pt x="21600" y="16098"/>
                    <a:pt x="21600" y="14555"/>
                  </a:cubicBezTo>
                  <a:cubicBezTo>
                    <a:pt x="21591" y="11296"/>
                    <a:pt x="19268" y="9462"/>
                    <a:pt x="14054" y="8438"/>
                  </a:cubicBez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47" name="Google Shape;347;p30"/>
            <p:cNvSpPr/>
            <p:nvPr/>
          </p:nvSpPr>
          <p:spPr>
            <a:xfrm>
              <a:off x="3446493" y="5167886"/>
              <a:ext cx="71388" cy="81864"/>
            </a:xfrm>
            <a:custGeom>
              <a:rect b="b" l="l" r="r" t="t"/>
              <a:pathLst>
                <a:path extrusionOk="0" h="21600" w="21600">
                  <a:moveTo>
                    <a:pt x="21600" y="4257"/>
                  </a:moveTo>
                  <a:lnTo>
                    <a:pt x="21600" y="0"/>
                  </a:lnTo>
                  <a:lnTo>
                    <a:pt x="0" y="0"/>
                  </a:lnTo>
                  <a:lnTo>
                    <a:pt x="0" y="4257"/>
                  </a:lnTo>
                  <a:lnTo>
                    <a:pt x="7298" y="4257"/>
                  </a:lnTo>
                  <a:lnTo>
                    <a:pt x="7298" y="21600"/>
                  </a:lnTo>
                  <a:lnTo>
                    <a:pt x="14293" y="21600"/>
                  </a:lnTo>
                  <a:lnTo>
                    <a:pt x="14293" y="4257"/>
                  </a:lnTo>
                  <a:lnTo>
                    <a:pt x="21600" y="4257"/>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48" name="Google Shape;348;p30"/>
            <p:cNvSpPr/>
            <p:nvPr/>
          </p:nvSpPr>
          <p:spPr>
            <a:xfrm>
              <a:off x="3736331" y="5167886"/>
              <a:ext cx="74844" cy="83322"/>
            </a:xfrm>
            <a:custGeom>
              <a:rect b="b" l="l" r="r" t="t"/>
              <a:pathLst>
                <a:path extrusionOk="0" h="21600" w="21600">
                  <a:moveTo>
                    <a:pt x="14671" y="0"/>
                  </a:moveTo>
                  <a:lnTo>
                    <a:pt x="14671" y="13480"/>
                  </a:lnTo>
                  <a:cubicBezTo>
                    <a:pt x="14671" y="14535"/>
                    <a:pt x="14671" y="14828"/>
                    <a:pt x="14599" y="15242"/>
                  </a:cubicBezTo>
                  <a:cubicBezTo>
                    <a:pt x="14391" y="16525"/>
                    <a:pt x="12998" y="17272"/>
                    <a:pt x="10782" y="17296"/>
                  </a:cubicBezTo>
                  <a:cubicBezTo>
                    <a:pt x="9145" y="17272"/>
                    <a:pt x="7942" y="16842"/>
                    <a:pt x="7381" y="16070"/>
                  </a:cubicBezTo>
                  <a:cubicBezTo>
                    <a:pt x="7101" y="15672"/>
                    <a:pt x="6965" y="14966"/>
                    <a:pt x="6965" y="13829"/>
                  </a:cubicBezTo>
                  <a:lnTo>
                    <a:pt x="6965" y="0"/>
                  </a:lnTo>
                  <a:lnTo>
                    <a:pt x="0" y="0"/>
                  </a:lnTo>
                  <a:lnTo>
                    <a:pt x="0" y="14625"/>
                  </a:lnTo>
                  <a:cubicBezTo>
                    <a:pt x="0" y="16655"/>
                    <a:pt x="298" y="17564"/>
                    <a:pt x="1321" y="18717"/>
                  </a:cubicBezTo>
                  <a:cubicBezTo>
                    <a:pt x="3003" y="20609"/>
                    <a:pt x="6277" y="21600"/>
                    <a:pt x="10800" y="21600"/>
                  </a:cubicBezTo>
                  <a:cubicBezTo>
                    <a:pt x="10845" y="21600"/>
                    <a:pt x="10899" y="21600"/>
                    <a:pt x="10945" y="21600"/>
                  </a:cubicBezTo>
                  <a:cubicBezTo>
                    <a:pt x="10972" y="21600"/>
                    <a:pt x="11008" y="21600"/>
                    <a:pt x="11044" y="21600"/>
                  </a:cubicBezTo>
                  <a:cubicBezTo>
                    <a:pt x="17086" y="21600"/>
                    <a:pt x="20207" y="19481"/>
                    <a:pt x="21112" y="17499"/>
                  </a:cubicBezTo>
                  <a:cubicBezTo>
                    <a:pt x="21564" y="16541"/>
                    <a:pt x="21600" y="16086"/>
                    <a:pt x="21600" y="14146"/>
                  </a:cubicBezTo>
                  <a:lnTo>
                    <a:pt x="21600" y="0"/>
                  </a:lnTo>
                  <a:lnTo>
                    <a:pt x="14671" y="0"/>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49" name="Google Shape;349;p30"/>
            <p:cNvSpPr/>
            <p:nvPr/>
          </p:nvSpPr>
          <p:spPr>
            <a:xfrm>
              <a:off x="3322097" y="5145433"/>
              <a:ext cx="136300" cy="36374"/>
            </a:xfrm>
            <a:custGeom>
              <a:rect b="b" l="l" r="r" t="t"/>
              <a:pathLst>
                <a:path extrusionOk="0" h="21555" w="21592">
                  <a:moveTo>
                    <a:pt x="21431" y="11"/>
                  </a:moveTo>
                  <a:lnTo>
                    <a:pt x="0" y="15969"/>
                  </a:lnTo>
                  <a:lnTo>
                    <a:pt x="0" y="21555"/>
                  </a:lnTo>
                  <a:lnTo>
                    <a:pt x="69" y="21481"/>
                  </a:lnTo>
                  <a:cubicBezTo>
                    <a:pt x="14230" y="8621"/>
                    <a:pt x="21431" y="883"/>
                    <a:pt x="21491" y="827"/>
                  </a:cubicBezTo>
                  <a:cubicBezTo>
                    <a:pt x="21570" y="753"/>
                    <a:pt x="21600" y="512"/>
                    <a:pt x="21590" y="326"/>
                  </a:cubicBezTo>
                  <a:cubicBezTo>
                    <a:pt x="21575" y="122"/>
                    <a:pt x="21516" y="-45"/>
                    <a:pt x="21431" y="11"/>
                  </a:cubicBez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1" i="0" sz="1400" u="none" cap="none" strike="noStrike">
                <a:solidFill>
                  <a:schemeClr val="accent1"/>
                </a:solidFill>
                <a:latin typeface="Arial"/>
                <a:ea typeface="Arial"/>
                <a:cs typeface="Arial"/>
                <a:sym typeface="Arial"/>
              </a:endParaRPr>
            </a:p>
          </p:txBody>
        </p:sp>
        <p:sp>
          <p:nvSpPr>
            <p:cNvPr id="350" name="Google Shape;350;p30"/>
            <p:cNvSpPr/>
            <p:nvPr/>
          </p:nvSpPr>
          <p:spPr>
            <a:xfrm>
              <a:off x="3146659" y="5142869"/>
              <a:ext cx="245254" cy="147796"/>
            </a:xfrm>
            <a:custGeom>
              <a:rect b="b" l="l" r="r" t="t"/>
              <a:pathLst>
                <a:path extrusionOk="0" h="21584" w="21594">
                  <a:moveTo>
                    <a:pt x="17357" y="1476"/>
                  </a:moveTo>
                  <a:cubicBezTo>
                    <a:pt x="17542" y="1279"/>
                    <a:pt x="17594" y="1403"/>
                    <a:pt x="17539" y="1622"/>
                  </a:cubicBezTo>
                  <a:cubicBezTo>
                    <a:pt x="17451" y="1975"/>
                    <a:pt x="17048" y="4116"/>
                    <a:pt x="14050" y="8198"/>
                  </a:cubicBezTo>
                  <a:cubicBezTo>
                    <a:pt x="13266" y="9260"/>
                    <a:pt x="12712" y="9860"/>
                    <a:pt x="11583" y="10967"/>
                  </a:cubicBezTo>
                  <a:cubicBezTo>
                    <a:pt x="13432" y="6679"/>
                    <a:pt x="16124" y="2808"/>
                    <a:pt x="17357" y="1476"/>
                  </a:cubicBezTo>
                  <a:moveTo>
                    <a:pt x="17669" y="2"/>
                  </a:moveTo>
                  <a:cubicBezTo>
                    <a:pt x="17090" y="57"/>
                    <a:pt x="16017" y="1480"/>
                    <a:pt x="15429" y="2327"/>
                  </a:cubicBezTo>
                  <a:cubicBezTo>
                    <a:pt x="13084" y="5691"/>
                    <a:pt x="11343" y="8784"/>
                    <a:pt x="10074" y="12020"/>
                  </a:cubicBezTo>
                  <a:cubicBezTo>
                    <a:pt x="7432" y="14367"/>
                    <a:pt x="4066" y="16779"/>
                    <a:pt x="720" y="18664"/>
                  </a:cubicBezTo>
                  <a:lnTo>
                    <a:pt x="643" y="18710"/>
                  </a:lnTo>
                  <a:lnTo>
                    <a:pt x="0" y="21584"/>
                  </a:lnTo>
                  <a:lnTo>
                    <a:pt x="367" y="21346"/>
                  </a:lnTo>
                  <a:cubicBezTo>
                    <a:pt x="2494" y="20001"/>
                    <a:pt x="6044" y="17475"/>
                    <a:pt x="9263" y="14669"/>
                  </a:cubicBezTo>
                  <a:cubicBezTo>
                    <a:pt x="9081" y="15470"/>
                    <a:pt x="8990" y="16207"/>
                    <a:pt x="8990" y="16880"/>
                  </a:cubicBezTo>
                  <a:cubicBezTo>
                    <a:pt x="8990" y="17383"/>
                    <a:pt x="9040" y="17845"/>
                    <a:pt x="9142" y="18271"/>
                  </a:cubicBezTo>
                  <a:cubicBezTo>
                    <a:pt x="9343" y="19113"/>
                    <a:pt x="9743" y="19753"/>
                    <a:pt x="10295" y="20120"/>
                  </a:cubicBezTo>
                  <a:cubicBezTo>
                    <a:pt x="11120" y="20664"/>
                    <a:pt x="12243" y="20678"/>
                    <a:pt x="13526" y="20033"/>
                  </a:cubicBezTo>
                  <a:cubicBezTo>
                    <a:pt x="16800" y="18385"/>
                    <a:pt x="20687" y="13328"/>
                    <a:pt x="21534" y="12322"/>
                  </a:cubicBezTo>
                  <a:lnTo>
                    <a:pt x="21564" y="12285"/>
                  </a:lnTo>
                  <a:cubicBezTo>
                    <a:pt x="21597" y="12244"/>
                    <a:pt x="21600" y="12184"/>
                    <a:pt x="21586" y="12143"/>
                  </a:cubicBezTo>
                  <a:cubicBezTo>
                    <a:pt x="21567" y="12097"/>
                    <a:pt x="21528" y="12084"/>
                    <a:pt x="21498" y="12116"/>
                  </a:cubicBezTo>
                  <a:lnTo>
                    <a:pt x="21498" y="12116"/>
                  </a:lnTo>
                  <a:lnTo>
                    <a:pt x="21498" y="12116"/>
                  </a:lnTo>
                  <a:lnTo>
                    <a:pt x="21457" y="12157"/>
                  </a:lnTo>
                  <a:cubicBezTo>
                    <a:pt x="20549" y="13058"/>
                    <a:pt x="16138" y="17401"/>
                    <a:pt x="13269" y="18678"/>
                  </a:cubicBezTo>
                  <a:cubicBezTo>
                    <a:pt x="11810" y="19328"/>
                    <a:pt x="10695" y="18971"/>
                    <a:pt x="10276" y="17996"/>
                  </a:cubicBezTo>
                  <a:cubicBezTo>
                    <a:pt x="10130" y="17662"/>
                    <a:pt x="10061" y="17241"/>
                    <a:pt x="10061" y="16751"/>
                  </a:cubicBezTo>
                  <a:cubicBezTo>
                    <a:pt x="10061" y="15795"/>
                    <a:pt x="10331" y="14573"/>
                    <a:pt x="10858" y="13219"/>
                  </a:cubicBezTo>
                  <a:cubicBezTo>
                    <a:pt x="11341" y="12761"/>
                    <a:pt x="11790" y="12317"/>
                    <a:pt x="12196" y="11896"/>
                  </a:cubicBezTo>
                  <a:cubicBezTo>
                    <a:pt x="14993" y="9288"/>
                    <a:pt x="18218" y="4217"/>
                    <a:pt x="18353" y="1123"/>
                  </a:cubicBezTo>
                  <a:cubicBezTo>
                    <a:pt x="18353" y="1101"/>
                    <a:pt x="18353" y="1078"/>
                    <a:pt x="18353" y="1055"/>
                  </a:cubicBezTo>
                  <a:cubicBezTo>
                    <a:pt x="18353" y="789"/>
                    <a:pt x="18284" y="515"/>
                    <a:pt x="18160" y="309"/>
                  </a:cubicBezTo>
                  <a:cubicBezTo>
                    <a:pt x="18030" y="94"/>
                    <a:pt x="17857" y="-16"/>
                    <a:pt x="17669" y="2"/>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51" name="Google Shape;351;p30"/>
            <p:cNvSpPr/>
            <p:nvPr/>
          </p:nvSpPr>
          <p:spPr>
            <a:xfrm>
              <a:off x="3173763" y="5172336"/>
              <a:ext cx="148554" cy="45576"/>
            </a:xfrm>
            <a:custGeom>
              <a:rect b="b" l="l" r="r" t="t"/>
              <a:pathLst>
                <a:path extrusionOk="0" h="21600" w="21600">
                  <a:moveTo>
                    <a:pt x="21500" y="74"/>
                  </a:moveTo>
                  <a:lnTo>
                    <a:pt x="802" y="14588"/>
                  </a:lnTo>
                  <a:lnTo>
                    <a:pt x="0" y="21600"/>
                  </a:lnTo>
                  <a:lnTo>
                    <a:pt x="21564" y="4501"/>
                  </a:lnTo>
                  <a:lnTo>
                    <a:pt x="21600" y="4472"/>
                  </a:lnTo>
                  <a:lnTo>
                    <a:pt x="21600" y="0"/>
                  </a:lnTo>
                  <a:lnTo>
                    <a:pt x="21500" y="74"/>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grpSp>
      <p:sp>
        <p:nvSpPr>
          <p:cNvPr id="352" name="Google Shape;352;p30"/>
          <p:cNvSpPr/>
          <p:nvPr>
            <p:ph idx="2" type="pic"/>
          </p:nvPr>
        </p:nvSpPr>
        <p:spPr>
          <a:xfrm>
            <a:off x="416404" y="440675"/>
            <a:ext cx="2052600" cy="452400"/>
          </a:xfrm>
          <a:prstGeom prst="roundRect">
            <a:avLst>
              <a:gd fmla="val 16667" name="adj"/>
            </a:avLst>
          </a:prstGeom>
          <a:noFill/>
          <a:ln>
            <a:noFill/>
          </a:ln>
        </p:spPr>
      </p:sp>
      <p:sp>
        <p:nvSpPr>
          <p:cNvPr id="353" name="Google Shape;353;p30"/>
          <p:cNvSpPr txBox="1"/>
          <p:nvPr>
            <p:ph idx="1" type="body"/>
          </p:nvPr>
        </p:nvSpPr>
        <p:spPr>
          <a:xfrm>
            <a:off x="416404" y="2168200"/>
            <a:ext cx="4379100" cy="2342100"/>
          </a:xfrm>
          <a:prstGeom prst="rect">
            <a:avLst/>
          </a:prstGeom>
        </p:spPr>
        <p:txBody>
          <a:bodyPr anchorCtr="0" anchor="t" bIns="0" lIns="0" spcFirstLastPara="1" rIns="0" wrap="square" tIns="0">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354" name="Google Shape;354;p30"/>
          <p:cNvSpPr txBox="1"/>
          <p:nvPr>
            <p:ph idx="3" type="subTitle"/>
          </p:nvPr>
        </p:nvSpPr>
        <p:spPr>
          <a:xfrm>
            <a:off x="416454" y="5056100"/>
            <a:ext cx="2052600" cy="280200"/>
          </a:xfrm>
          <a:prstGeom prst="rect">
            <a:avLst/>
          </a:prstGeom>
        </p:spPr>
        <p:txBody>
          <a:bodyPr anchorCtr="0" anchor="t" bIns="0" lIns="0" spcFirstLastPara="1" rIns="0" wrap="square" tIns="0">
            <a:noAutofit/>
          </a:bodyPr>
          <a:lstStyle>
            <a:lvl1pPr lvl="0">
              <a:spcBef>
                <a:spcPts val="0"/>
              </a:spcBef>
              <a:spcAft>
                <a:spcPts val="0"/>
              </a:spcAft>
              <a:buClr>
                <a:schemeClr val="dk2"/>
              </a:buClr>
              <a:buSzPts val="2000"/>
              <a:buNone/>
              <a:defRPr sz="2000">
                <a:solidFill>
                  <a:schemeClr val="dk2"/>
                </a:solidFill>
              </a:defRPr>
            </a:lvl1pPr>
            <a:lvl2pPr lvl="1">
              <a:spcBef>
                <a:spcPts val="0"/>
              </a:spcBef>
              <a:spcAft>
                <a:spcPts val="0"/>
              </a:spcAft>
              <a:buClr>
                <a:schemeClr val="dk2"/>
              </a:buClr>
              <a:buSzPts val="1800"/>
              <a:buNone/>
              <a:defRPr>
                <a:solidFill>
                  <a:schemeClr val="dk2"/>
                </a:solidFill>
              </a:defRPr>
            </a:lvl2pPr>
            <a:lvl3pPr lvl="2">
              <a:spcBef>
                <a:spcPts val="0"/>
              </a:spcBef>
              <a:spcAft>
                <a:spcPts val="0"/>
              </a:spcAft>
              <a:buClr>
                <a:schemeClr val="dk2"/>
              </a:buClr>
              <a:buSzPts val="16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200"/>
              <a:buNone/>
              <a:defRPr>
                <a:solidFill>
                  <a:schemeClr val="dk2"/>
                </a:solidFill>
              </a:defRPr>
            </a:lvl5pPr>
            <a:lvl6pPr lvl="5">
              <a:spcBef>
                <a:spcPts val="0"/>
              </a:spcBef>
              <a:spcAft>
                <a:spcPts val="0"/>
              </a:spcAft>
              <a:buClr>
                <a:schemeClr val="dk2"/>
              </a:buClr>
              <a:buSzPts val="1000"/>
              <a:buNone/>
              <a:defRPr>
                <a:solidFill>
                  <a:schemeClr val="dk2"/>
                </a:solidFill>
              </a:defRPr>
            </a:lvl6pPr>
            <a:lvl7pPr lvl="6">
              <a:spcBef>
                <a:spcPts val="0"/>
              </a:spcBef>
              <a:spcAft>
                <a:spcPts val="0"/>
              </a:spcAft>
              <a:buClr>
                <a:schemeClr val="dk2"/>
              </a:buClr>
              <a:buSzPts val="800"/>
              <a:buNone/>
              <a:defRPr>
                <a:solidFill>
                  <a:schemeClr val="dk2"/>
                </a:solidFill>
              </a:defRPr>
            </a:lvl7pPr>
            <a:lvl8pPr lvl="7">
              <a:spcBef>
                <a:spcPts val="0"/>
              </a:spcBef>
              <a:spcAft>
                <a:spcPts val="0"/>
              </a:spcAft>
              <a:buClr>
                <a:schemeClr val="dk2"/>
              </a:buClr>
              <a:buSzPts val="800"/>
              <a:buNone/>
              <a:defRPr>
                <a:solidFill>
                  <a:schemeClr val="dk2"/>
                </a:solidFill>
              </a:defRPr>
            </a:lvl8pPr>
            <a:lvl9pPr lvl="8">
              <a:spcBef>
                <a:spcPts val="0"/>
              </a:spcBef>
              <a:spcAft>
                <a:spcPts val="0"/>
              </a:spcAft>
              <a:buClr>
                <a:schemeClr val="dk2"/>
              </a:buClr>
              <a:buSzPts val="800"/>
              <a:buNone/>
              <a:defRPr>
                <a:solidFill>
                  <a:schemeClr val="dk2"/>
                </a:solidFill>
              </a:defRPr>
            </a:lvl9pPr>
          </a:lstStyle>
          <a:p/>
        </p:txBody>
      </p:sp>
      <p:sp>
        <p:nvSpPr>
          <p:cNvPr id="355" name="Google Shape;355;p30"/>
          <p:cNvSpPr txBox="1"/>
          <p:nvPr>
            <p:ph idx="4" type="subTitle"/>
          </p:nvPr>
        </p:nvSpPr>
        <p:spPr>
          <a:xfrm>
            <a:off x="416454" y="5364950"/>
            <a:ext cx="2052600" cy="280200"/>
          </a:xfrm>
          <a:prstGeom prst="rect">
            <a:avLst/>
          </a:prstGeom>
        </p:spPr>
        <p:txBody>
          <a:bodyPr anchorCtr="0" anchor="t" bIns="0" lIns="18275" spcFirstLastPara="1" rIns="0" wrap="square" tIns="0">
            <a:noAutofit/>
          </a:bodyPr>
          <a:lstStyle>
            <a:lvl1pPr lvl="0">
              <a:spcBef>
                <a:spcPts val="0"/>
              </a:spcBef>
              <a:spcAft>
                <a:spcPts val="0"/>
              </a:spcAft>
              <a:buSzPts val="1000"/>
              <a:buNone/>
              <a:defRPr sz="1000"/>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356" name="Google Shape;356;p30"/>
          <p:cNvSpPr/>
          <p:nvPr>
            <p:ph idx="5" type="pic"/>
          </p:nvPr>
        </p:nvSpPr>
        <p:spPr>
          <a:xfrm>
            <a:off x="6635535" y="298475"/>
            <a:ext cx="6422400" cy="5548500"/>
          </a:xfrm>
          <a:prstGeom prst="roundRect">
            <a:avLst>
              <a:gd fmla="val 3683" name="adj"/>
            </a:avLst>
          </a:prstGeom>
          <a:noFill/>
          <a:ln>
            <a:noFill/>
          </a:ln>
        </p:spPr>
      </p:sp>
      <p:sp>
        <p:nvSpPr>
          <p:cNvPr id="357" name="Google Shape;357;p30"/>
          <p:cNvSpPr txBox="1"/>
          <p:nvPr>
            <p:ph idx="6" type="subTitle"/>
          </p:nvPr>
        </p:nvSpPr>
        <p:spPr>
          <a:xfrm>
            <a:off x="3017230" y="5056100"/>
            <a:ext cx="2052600" cy="280200"/>
          </a:xfrm>
          <a:prstGeom prst="rect">
            <a:avLst/>
          </a:prstGeom>
        </p:spPr>
        <p:txBody>
          <a:bodyPr anchorCtr="0" anchor="t" bIns="0" lIns="0" spcFirstLastPara="1" rIns="0" wrap="square" tIns="0">
            <a:noAutofit/>
          </a:bodyPr>
          <a:lstStyle>
            <a:lvl1pPr lvl="0">
              <a:spcBef>
                <a:spcPts val="0"/>
              </a:spcBef>
              <a:spcAft>
                <a:spcPts val="0"/>
              </a:spcAft>
              <a:buClr>
                <a:schemeClr val="dk2"/>
              </a:buClr>
              <a:buSzPts val="2000"/>
              <a:buNone/>
              <a:defRPr sz="2000">
                <a:solidFill>
                  <a:schemeClr val="dk2"/>
                </a:solidFill>
              </a:defRPr>
            </a:lvl1pPr>
            <a:lvl2pPr lvl="1">
              <a:spcBef>
                <a:spcPts val="0"/>
              </a:spcBef>
              <a:spcAft>
                <a:spcPts val="0"/>
              </a:spcAft>
              <a:buClr>
                <a:schemeClr val="dk2"/>
              </a:buClr>
              <a:buSzPts val="1800"/>
              <a:buNone/>
              <a:defRPr>
                <a:solidFill>
                  <a:schemeClr val="dk2"/>
                </a:solidFill>
              </a:defRPr>
            </a:lvl2pPr>
            <a:lvl3pPr lvl="2">
              <a:spcBef>
                <a:spcPts val="0"/>
              </a:spcBef>
              <a:spcAft>
                <a:spcPts val="0"/>
              </a:spcAft>
              <a:buClr>
                <a:schemeClr val="dk2"/>
              </a:buClr>
              <a:buSzPts val="16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200"/>
              <a:buNone/>
              <a:defRPr>
                <a:solidFill>
                  <a:schemeClr val="dk2"/>
                </a:solidFill>
              </a:defRPr>
            </a:lvl5pPr>
            <a:lvl6pPr lvl="5">
              <a:spcBef>
                <a:spcPts val="0"/>
              </a:spcBef>
              <a:spcAft>
                <a:spcPts val="0"/>
              </a:spcAft>
              <a:buClr>
                <a:schemeClr val="dk2"/>
              </a:buClr>
              <a:buSzPts val="1000"/>
              <a:buNone/>
              <a:defRPr>
                <a:solidFill>
                  <a:schemeClr val="dk2"/>
                </a:solidFill>
              </a:defRPr>
            </a:lvl6pPr>
            <a:lvl7pPr lvl="6">
              <a:spcBef>
                <a:spcPts val="0"/>
              </a:spcBef>
              <a:spcAft>
                <a:spcPts val="0"/>
              </a:spcAft>
              <a:buClr>
                <a:schemeClr val="dk2"/>
              </a:buClr>
              <a:buSzPts val="800"/>
              <a:buNone/>
              <a:defRPr>
                <a:solidFill>
                  <a:schemeClr val="dk2"/>
                </a:solidFill>
              </a:defRPr>
            </a:lvl7pPr>
            <a:lvl8pPr lvl="7">
              <a:spcBef>
                <a:spcPts val="0"/>
              </a:spcBef>
              <a:spcAft>
                <a:spcPts val="0"/>
              </a:spcAft>
              <a:buClr>
                <a:schemeClr val="dk2"/>
              </a:buClr>
              <a:buSzPts val="800"/>
              <a:buNone/>
              <a:defRPr>
                <a:solidFill>
                  <a:schemeClr val="dk2"/>
                </a:solidFill>
              </a:defRPr>
            </a:lvl8pPr>
            <a:lvl9pPr lvl="8">
              <a:spcBef>
                <a:spcPts val="0"/>
              </a:spcBef>
              <a:spcAft>
                <a:spcPts val="0"/>
              </a:spcAft>
              <a:buClr>
                <a:schemeClr val="dk2"/>
              </a:buClr>
              <a:buSzPts val="800"/>
              <a:buNone/>
              <a:defRPr>
                <a:solidFill>
                  <a:schemeClr val="dk2"/>
                </a:solidFill>
              </a:defRPr>
            </a:lvl9pPr>
          </a:lstStyle>
          <a:p/>
        </p:txBody>
      </p:sp>
      <p:sp>
        <p:nvSpPr>
          <p:cNvPr id="358" name="Google Shape;358;p30"/>
          <p:cNvSpPr txBox="1"/>
          <p:nvPr>
            <p:ph idx="7" type="subTitle"/>
          </p:nvPr>
        </p:nvSpPr>
        <p:spPr>
          <a:xfrm>
            <a:off x="3017230" y="5364950"/>
            <a:ext cx="2052600" cy="280200"/>
          </a:xfrm>
          <a:prstGeom prst="rect">
            <a:avLst/>
          </a:prstGeom>
        </p:spPr>
        <p:txBody>
          <a:bodyPr anchorCtr="0" anchor="t" bIns="0" lIns="18275" spcFirstLastPara="1" rIns="0" wrap="square" tIns="0">
            <a:noAutofit/>
          </a:bodyPr>
          <a:lstStyle>
            <a:lvl1pPr lvl="0">
              <a:spcBef>
                <a:spcPts val="0"/>
              </a:spcBef>
              <a:spcAft>
                <a:spcPts val="0"/>
              </a:spcAft>
              <a:buSzPts val="1000"/>
              <a:buNone/>
              <a:defRPr sz="1000"/>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359" name="Google Shape;359;p30"/>
          <p:cNvSpPr txBox="1"/>
          <p:nvPr>
            <p:ph type="title"/>
          </p:nvPr>
        </p:nvSpPr>
        <p:spPr>
          <a:xfrm>
            <a:off x="416504" y="1129600"/>
            <a:ext cx="5679600" cy="524700"/>
          </a:xfrm>
          <a:prstGeom prst="rect">
            <a:avLst/>
          </a:prstGeom>
        </p:spPr>
        <p:txBody>
          <a:bodyPr anchorCtr="0" anchor="t" bIns="0" lIns="0" spcFirstLastPara="1" rIns="0" wrap="square" tIns="0">
            <a:noAutofit/>
          </a:bodyPr>
          <a:lstStyle>
            <a:lvl1pPr lvl="0">
              <a:spcBef>
                <a:spcPts val="0"/>
              </a:spcBef>
              <a:spcAft>
                <a:spcPts val="0"/>
              </a:spcAft>
              <a:buSzPts val="3000"/>
              <a:buNone/>
              <a:defRPr sz="3000"/>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grpSp>
        <p:nvGrpSpPr>
          <p:cNvPr id="360" name="Google Shape;360;p30"/>
          <p:cNvGrpSpPr/>
          <p:nvPr/>
        </p:nvGrpSpPr>
        <p:grpSpPr>
          <a:xfrm rot="10800000">
            <a:off x="6060669" y="1824153"/>
            <a:ext cx="341100" cy="3658815"/>
            <a:chOff x="4711177" y="1648049"/>
            <a:chExt cx="341100" cy="3658815"/>
          </a:xfrm>
        </p:grpSpPr>
        <p:grpSp>
          <p:nvGrpSpPr>
            <p:cNvPr id="361" name="Google Shape;361;p30"/>
            <p:cNvGrpSpPr/>
            <p:nvPr/>
          </p:nvGrpSpPr>
          <p:grpSpPr>
            <a:xfrm>
              <a:off x="4712819" y="1648049"/>
              <a:ext cx="322839" cy="3658815"/>
              <a:chOff x="5782875" y="1520825"/>
              <a:chExt cx="495000" cy="4036200"/>
            </a:xfrm>
          </p:grpSpPr>
          <p:sp>
            <p:nvSpPr>
              <p:cNvPr id="362" name="Google Shape;362;p30"/>
              <p:cNvSpPr/>
              <p:nvPr/>
            </p:nvSpPr>
            <p:spPr>
              <a:xfrm>
                <a:off x="5782875" y="1520825"/>
                <a:ext cx="495000" cy="2018100"/>
              </a:xfrm>
              <a:prstGeom prst="rect">
                <a:avLst/>
              </a:prstGeom>
              <a:gradFill>
                <a:gsLst>
                  <a:gs pos="0">
                    <a:srgbClr val="BFBFBF">
                      <a:alpha val="0"/>
                    </a:srgbClr>
                  </a:gs>
                  <a:gs pos="52000">
                    <a:srgbClr val="BFBFBF">
                      <a:alpha val="0"/>
                    </a:srgbClr>
                  </a:gs>
                  <a:gs pos="100000">
                    <a:srgbClr val="BEBEBE"/>
                  </a:gs>
                </a:gsLst>
                <a:lin ang="599887"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3" name="Google Shape;363;p30"/>
              <p:cNvSpPr/>
              <p:nvPr/>
            </p:nvSpPr>
            <p:spPr>
              <a:xfrm flipH="1" rot="10800000">
                <a:off x="5782875" y="3538925"/>
                <a:ext cx="495000" cy="2018100"/>
              </a:xfrm>
              <a:prstGeom prst="rect">
                <a:avLst/>
              </a:prstGeom>
              <a:gradFill>
                <a:gsLst>
                  <a:gs pos="0">
                    <a:srgbClr val="BFBFBF">
                      <a:alpha val="0"/>
                    </a:srgbClr>
                  </a:gs>
                  <a:gs pos="52000">
                    <a:srgbClr val="BFBFBF">
                      <a:alpha val="0"/>
                    </a:srgbClr>
                  </a:gs>
                  <a:gs pos="100000">
                    <a:srgbClr val="BEBEBE"/>
                  </a:gs>
                </a:gsLst>
                <a:lin ang="599887"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364" name="Google Shape;364;p30"/>
            <p:cNvSpPr/>
            <p:nvPr/>
          </p:nvSpPr>
          <p:spPr>
            <a:xfrm rot="5400000">
              <a:off x="3062377" y="3306900"/>
              <a:ext cx="3638700" cy="341100"/>
            </a:xfrm>
            <a:prstGeom prst="rect">
              <a:avLst/>
            </a:prstGeom>
            <a:gradFill>
              <a:gsLst>
                <a:gs pos="0">
                  <a:srgbClr val="FFFFFF">
                    <a:alpha val="0"/>
                  </a:srgbClr>
                </a:gs>
                <a:gs pos="100000">
                  <a:srgbClr val="FFFFFF"/>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extLst>
    <p:ext uri="{DCECCB84-F9BA-43D5-87BE-67443E8EF086}">
      <p15:sldGuideLst>
        <p15:guide id="1" pos="3840">
          <p15:clr>
            <a:schemeClr val="accent3"/>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e TELUS INTRO">
  <p:cSld name="Custom Layout_2_1_1_1_1_2_1">
    <p:spTree>
      <p:nvGrpSpPr>
        <p:cNvPr id="365" name="Shape 365"/>
        <p:cNvGrpSpPr/>
        <p:nvPr/>
      </p:nvGrpSpPr>
      <p:grpSpPr>
        <a:xfrm>
          <a:off x="0" y="0"/>
          <a:ext cx="0" cy="0"/>
          <a:chOff x="0" y="0"/>
          <a:chExt cx="0" cy="0"/>
        </a:xfrm>
      </p:grpSpPr>
      <p:pic>
        <p:nvPicPr>
          <p:cNvPr id="366" name="Google Shape;366;p31"/>
          <p:cNvPicPr preferRelativeResize="0"/>
          <p:nvPr/>
        </p:nvPicPr>
        <p:blipFill rotWithShape="1">
          <a:blip r:embed="rId2">
            <a:alphaModFix/>
          </a:blip>
          <a:srcRect b="0" l="14869" r="14594" t="0"/>
          <a:stretch/>
        </p:blipFill>
        <p:spPr>
          <a:xfrm rot="10800000">
            <a:off x="-18330" y="0"/>
            <a:ext cx="12210330" cy="6887300"/>
          </a:xfrm>
          <a:prstGeom prst="rect">
            <a:avLst/>
          </a:prstGeom>
          <a:noFill/>
          <a:ln>
            <a:noFill/>
          </a:ln>
        </p:spPr>
      </p:pic>
      <p:sp>
        <p:nvSpPr>
          <p:cNvPr id="367" name="Google Shape;367;p31"/>
          <p:cNvSpPr/>
          <p:nvPr/>
        </p:nvSpPr>
        <p:spPr>
          <a:xfrm>
            <a:off x="-18330" y="0"/>
            <a:ext cx="12262800" cy="6887400"/>
          </a:xfrm>
          <a:prstGeom prst="rect">
            <a:avLst/>
          </a:prstGeom>
          <a:gradFill>
            <a:gsLst>
              <a:gs pos="0">
                <a:srgbClr val="FFFFFF">
                  <a:alpha val="0"/>
                </a:srgbClr>
              </a:gs>
              <a:gs pos="100000">
                <a:srgbClr val="FFFFFF"/>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8" name="Google Shape;368;p31"/>
          <p:cNvSpPr txBox="1"/>
          <p:nvPr/>
        </p:nvSpPr>
        <p:spPr>
          <a:xfrm>
            <a:off x="11074938" y="6206897"/>
            <a:ext cx="731700" cy="524700"/>
          </a:xfrm>
          <a:prstGeom prst="rect">
            <a:avLst/>
          </a:prstGeom>
          <a:noFill/>
          <a:ln>
            <a:noFill/>
          </a:ln>
        </p:spPr>
        <p:txBody>
          <a:bodyPr anchorCtr="0" anchor="ctr" bIns="121900" lIns="121900" spcFirstLastPara="1" rIns="121900" wrap="square" tIns="121900">
            <a:noAutofit/>
          </a:bodyPr>
          <a:lstStyle/>
          <a:p>
            <a:pPr indent="0" lvl="0" marL="0" rtl="0" algn="r">
              <a:spcBef>
                <a:spcPts val="0"/>
              </a:spcBef>
              <a:spcAft>
                <a:spcPts val="0"/>
              </a:spcAft>
              <a:buNone/>
            </a:pPr>
            <a:fld id="{00000000-1234-1234-1234-123412341234}" type="slidenum">
              <a:rPr lang="en-US" sz="900">
                <a:solidFill>
                  <a:schemeClr val="dk1"/>
                </a:solidFill>
              </a:rPr>
              <a:t>‹#›</a:t>
            </a:fld>
            <a:endParaRPr sz="900">
              <a:solidFill>
                <a:schemeClr val="dk1"/>
              </a:solidFill>
            </a:endParaRPr>
          </a:p>
        </p:txBody>
      </p:sp>
      <p:sp>
        <p:nvSpPr>
          <p:cNvPr id="369" name="Google Shape;369;p31"/>
          <p:cNvSpPr txBox="1"/>
          <p:nvPr/>
        </p:nvSpPr>
        <p:spPr>
          <a:xfrm>
            <a:off x="1752780" y="6357487"/>
            <a:ext cx="2759100" cy="230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lang="en-US" sz="900">
                <a:solidFill>
                  <a:schemeClr val="dk1"/>
                </a:solidFill>
              </a:rPr>
              <a:t>|   C</a:t>
            </a:r>
            <a:r>
              <a:rPr b="0" i="0" lang="en-US" sz="900" u="none" cap="none" strike="noStrike">
                <a:solidFill>
                  <a:schemeClr val="dk1"/>
                </a:solidFill>
                <a:latin typeface="Arial"/>
                <a:ea typeface="Arial"/>
                <a:cs typeface="Arial"/>
                <a:sym typeface="Arial"/>
              </a:rPr>
              <a:t>onfidential</a:t>
            </a:r>
            <a:endParaRPr b="0" i="0" sz="900" u="none" cap="none" strike="noStrike">
              <a:solidFill>
                <a:schemeClr val="dk1"/>
              </a:solidFill>
              <a:latin typeface="Arial"/>
              <a:ea typeface="Arial"/>
              <a:cs typeface="Arial"/>
              <a:sym typeface="Arial"/>
            </a:endParaRPr>
          </a:p>
        </p:txBody>
      </p:sp>
      <p:grpSp>
        <p:nvGrpSpPr>
          <p:cNvPr id="370" name="Google Shape;370;p31"/>
          <p:cNvGrpSpPr/>
          <p:nvPr/>
        </p:nvGrpSpPr>
        <p:grpSpPr>
          <a:xfrm>
            <a:off x="491096" y="6406052"/>
            <a:ext cx="1154563" cy="146791"/>
            <a:chOff x="3146659" y="5142869"/>
            <a:chExt cx="1162702" cy="147796"/>
          </a:xfrm>
        </p:grpSpPr>
        <p:sp>
          <p:nvSpPr>
            <p:cNvPr id="371" name="Google Shape;371;p31"/>
            <p:cNvSpPr/>
            <p:nvPr/>
          </p:nvSpPr>
          <p:spPr>
            <a:xfrm>
              <a:off x="3925681" y="5167918"/>
              <a:ext cx="17118" cy="17010"/>
            </a:xfrm>
            <a:custGeom>
              <a:rect b="b" l="l" r="r" t="t"/>
              <a:pathLst>
                <a:path extrusionOk="0" h="21600" w="21600">
                  <a:moveTo>
                    <a:pt x="10840" y="0"/>
                  </a:moveTo>
                  <a:cubicBezTo>
                    <a:pt x="16695" y="0"/>
                    <a:pt x="21600" y="4654"/>
                    <a:pt x="21600" y="10740"/>
                  </a:cubicBezTo>
                  <a:cubicBezTo>
                    <a:pt x="21600" y="16827"/>
                    <a:pt x="16695" y="21600"/>
                    <a:pt x="10840" y="21600"/>
                  </a:cubicBezTo>
                  <a:cubicBezTo>
                    <a:pt x="4985" y="21600"/>
                    <a:pt x="0" y="16946"/>
                    <a:pt x="0" y="10740"/>
                  </a:cubicBezTo>
                  <a:cubicBezTo>
                    <a:pt x="0" y="4535"/>
                    <a:pt x="4945" y="0"/>
                    <a:pt x="10840" y="0"/>
                  </a:cubicBezTo>
                  <a:close/>
                  <a:moveTo>
                    <a:pt x="10840" y="20009"/>
                  </a:moveTo>
                  <a:cubicBezTo>
                    <a:pt x="15824" y="20009"/>
                    <a:pt x="19662" y="16031"/>
                    <a:pt x="19662" y="10740"/>
                  </a:cubicBezTo>
                  <a:cubicBezTo>
                    <a:pt x="19662" y="5450"/>
                    <a:pt x="15824" y="1591"/>
                    <a:pt x="10840" y="1591"/>
                  </a:cubicBezTo>
                  <a:cubicBezTo>
                    <a:pt x="5855" y="1591"/>
                    <a:pt x="1978" y="5569"/>
                    <a:pt x="1978" y="10740"/>
                  </a:cubicBezTo>
                  <a:cubicBezTo>
                    <a:pt x="1978" y="15912"/>
                    <a:pt x="5815" y="20009"/>
                    <a:pt x="10840" y="20009"/>
                  </a:cubicBezTo>
                  <a:close/>
                  <a:moveTo>
                    <a:pt x="6646" y="4455"/>
                  </a:moveTo>
                  <a:lnTo>
                    <a:pt x="11512" y="4455"/>
                  </a:lnTo>
                  <a:cubicBezTo>
                    <a:pt x="14479" y="4455"/>
                    <a:pt x="15903" y="5649"/>
                    <a:pt x="15903" y="8075"/>
                  </a:cubicBezTo>
                  <a:cubicBezTo>
                    <a:pt x="15903" y="10343"/>
                    <a:pt x="14479" y="11297"/>
                    <a:pt x="12580" y="11496"/>
                  </a:cubicBezTo>
                  <a:lnTo>
                    <a:pt x="16180" y="17065"/>
                  </a:lnTo>
                  <a:lnTo>
                    <a:pt x="14084" y="17065"/>
                  </a:lnTo>
                  <a:lnTo>
                    <a:pt x="10681" y="11655"/>
                  </a:lnTo>
                  <a:lnTo>
                    <a:pt x="8624" y="11655"/>
                  </a:lnTo>
                  <a:lnTo>
                    <a:pt x="8624" y="17065"/>
                  </a:lnTo>
                  <a:lnTo>
                    <a:pt x="6686" y="17065"/>
                  </a:lnTo>
                  <a:lnTo>
                    <a:pt x="6686" y="4455"/>
                  </a:lnTo>
                  <a:lnTo>
                    <a:pt x="6646" y="4455"/>
                  </a:lnTo>
                  <a:close/>
                  <a:moveTo>
                    <a:pt x="8585" y="10064"/>
                  </a:moveTo>
                  <a:lnTo>
                    <a:pt x="10642" y="10064"/>
                  </a:lnTo>
                  <a:cubicBezTo>
                    <a:pt x="12343" y="10064"/>
                    <a:pt x="13965" y="9985"/>
                    <a:pt x="13965" y="7996"/>
                  </a:cubicBezTo>
                  <a:cubicBezTo>
                    <a:pt x="13965" y="6325"/>
                    <a:pt x="12541" y="6046"/>
                    <a:pt x="11196" y="6046"/>
                  </a:cubicBezTo>
                  <a:lnTo>
                    <a:pt x="8624" y="6046"/>
                  </a:lnTo>
                  <a:lnTo>
                    <a:pt x="8585" y="10064"/>
                  </a:lnTo>
                  <a:lnTo>
                    <a:pt x="8585" y="10064"/>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72" name="Google Shape;372;p31"/>
            <p:cNvSpPr/>
            <p:nvPr/>
          </p:nvSpPr>
          <p:spPr>
            <a:xfrm>
              <a:off x="3992798" y="5167918"/>
              <a:ext cx="69768" cy="81864"/>
            </a:xfrm>
            <a:custGeom>
              <a:rect b="b" l="l" r="r" t="t"/>
              <a:pathLst>
                <a:path extrusionOk="0" h="21600" w="21600">
                  <a:moveTo>
                    <a:pt x="0" y="0"/>
                  </a:moveTo>
                  <a:lnTo>
                    <a:pt x="9040" y="0"/>
                  </a:lnTo>
                  <a:cubicBezTo>
                    <a:pt x="16974" y="0"/>
                    <a:pt x="21600" y="4126"/>
                    <a:pt x="21600" y="10800"/>
                  </a:cubicBezTo>
                  <a:cubicBezTo>
                    <a:pt x="21600" y="17474"/>
                    <a:pt x="16974" y="21600"/>
                    <a:pt x="9040" y="21600"/>
                  </a:cubicBezTo>
                  <a:lnTo>
                    <a:pt x="0" y="21600"/>
                  </a:lnTo>
                  <a:lnTo>
                    <a:pt x="0" y="0"/>
                  </a:lnTo>
                  <a:lnTo>
                    <a:pt x="0" y="0"/>
                  </a:lnTo>
                  <a:close/>
                  <a:moveTo>
                    <a:pt x="9001" y="18755"/>
                  </a:moveTo>
                  <a:cubicBezTo>
                    <a:pt x="14588" y="18755"/>
                    <a:pt x="17614" y="15844"/>
                    <a:pt x="17614" y="10800"/>
                  </a:cubicBezTo>
                  <a:cubicBezTo>
                    <a:pt x="17614" y="5756"/>
                    <a:pt x="14588" y="2853"/>
                    <a:pt x="9001" y="2853"/>
                  </a:cubicBezTo>
                  <a:lnTo>
                    <a:pt x="3802" y="2853"/>
                  </a:lnTo>
                  <a:lnTo>
                    <a:pt x="3802" y="18755"/>
                  </a:lnTo>
                  <a:lnTo>
                    <a:pt x="9001" y="18755"/>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73" name="Google Shape;373;p31"/>
            <p:cNvSpPr/>
            <p:nvPr/>
          </p:nvSpPr>
          <p:spPr>
            <a:xfrm>
              <a:off x="4071446" y="5168607"/>
              <a:ext cx="14040" cy="81162"/>
            </a:xfrm>
            <a:custGeom>
              <a:rect b="b" l="l" r="r" t="t"/>
              <a:pathLst>
                <a:path extrusionOk="0" h="21600" w="21600">
                  <a:moveTo>
                    <a:pt x="0" y="1867"/>
                  </a:moveTo>
                  <a:cubicBezTo>
                    <a:pt x="0" y="859"/>
                    <a:pt x="4773" y="0"/>
                    <a:pt x="10800" y="0"/>
                  </a:cubicBezTo>
                  <a:cubicBezTo>
                    <a:pt x="16827" y="0"/>
                    <a:pt x="21600" y="825"/>
                    <a:pt x="21600" y="1867"/>
                  </a:cubicBezTo>
                  <a:cubicBezTo>
                    <a:pt x="21600" y="2909"/>
                    <a:pt x="16827" y="3735"/>
                    <a:pt x="10800" y="3735"/>
                  </a:cubicBezTo>
                  <a:cubicBezTo>
                    <a:pt x="4773" y="3735"/>
                    <a:pt x="0" y="2909"/>
                    <a:pt x="0" y="1867"/>
                  </a:cubicBezTo>
                  <a:close/>
                  <a:moveTo>
                    <a:pt x="1929" y="5811"/>
                  </a:moveTo>
                  <a:lnTo>
                    <a:pt x="19623" y="5811"/>
                  </a:lnTo>
                  <a:lnTo>
                    <a:pt x="19623" y="21600"/>
                  </a:lnTo>
                  <a:lnTo>
                    <a:pt x="1929" y="21600"/>
                  </a:lnTo>
                  <a:cubicBezTo>
                    <a:pt x="1929" y="21600"/>
                    <a:pt x="1929" y="5811"/>
                    <a:pt x="1929" y="5811"/>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74" name="Google Shape;374;p31"/>
            <p:cNvSpPr/>
            <p:nvPr/>
          </p:nvSpPr>
          <p:spPr>
            <a:xfrm>
              <a:off x="4094320" y="5189099"/>
              <a:ext cx="57834" cy="84618"/>
            </a:xfrm>
            <a:custGeom>
              <a:rect b="b" l="l" r="r" t="t"/>
              <a:pathLst>
                <a:path extrusionOk="0" h="21600" w="21600">
                  <a:moveTo>
                    <a:pt x="1252" y="16546"/>
                  </a:moveTo>
                  <a:lnTo>
                    <a:pt x="5546" y="16546"/>
                  </a:lnTo>
                  <a:cubicBezTo>
                    <a:pt x="5886" y="18337"/>
                    <a:pt x="7828" y="19217"/>
                    <a:pt x="11081" y="19217"/>
                  </a:cubicBezTo>
                  <a:cubicBezTo>
                    <a:pt x="15118" y="19217"/>
                    <a:pt x="17306" y="17777"/>
                    <a:pt x="17306" y="14994"/>
                  </a:cubicBezTo>
                  <a:lnTo>
                    <a:pt x="17306" y="13323"/>
                  </a:lnTo>
                  <a:cubicBezTo>
                    <a:pt x="15714" y="14819"/>
                    <a:pt x="13316" y="15674"/>
                    <a:pt x="10180" y="15674"/>
                  </a:cubicBezTo>
                  <a:cubicBezTo>
                    <a:pt x="4037" y="15674"/>
                    <a:pt x="0" y="12563"/>
                    <a:pt x="0" y="7837"/>
                  </a:cubicBezTo>
                  <a:cubicBezTo>
                    <a:pt x="0" y="3111"/>
                    <a:pt x="3990" y="0"/>
                    <a:pt x="10133" y="0"/>
                  </a:cubicBezTo>
                  <a:cubicBezTo>
                    <a:pt x="13398" y="0"/>
                    <a:pt x="15890" y="936"/>
                    <a:pt x="17481" y="2495"/>
                  </a:cubicBezTo>
                  <a:lnTo>
                    <a:pt x="17481" y="352"/>
                  </a:lnTo>
                  <a:lnTo>
                    <a:pt x="21600" y="352"/>
                  </a:lnTo>
                  <a:lnTo>
                    <a:pt x="21600" y="14938"/>
                  </a:lnTo>
                  <a:cubicBezTo>
                    <a:pt x="21600" y="18897"/>
                    <a:pt x="18125" y="21600"/>
                    <a:pt x="11034" y="21600"/>
                  </a:cubicBezTo>
                  <a:cubicBezTo>
                    <a:pt x="5020" y="21600"/>
                    <a:pt x="1673" y="19577"/>
                    <a:pt x="1240" y="16554"/>
                  </a:cubicBezTo>
                  <a:lnTo>
                    <a:pt x="1252" y="16546"/>
                  </a:lnTo>
                  <a:close/>
                  <a:moveTo>
                    <a:pt x="17434" y="7829"/>
                  </a:moveTo>
                  <a:cubicBezTo>
                    <a:pt x="17434" y="4454"/>
                    <a:pt x="14895" y="2519"/>
                    <a:pt x="10952" y="2519"/>
                  </a:cubicBezTo>
                  <a:cubicBezTo>
                    <a:pt x="7009" y="2519"/>
                    <a:pt x="4470" y="4574"/>
                    <a:pt x="4470" y="7829"/>
                  </a:cubicBezTo>
                  <a:cubicBezTo>
                    <a:pt x="4470" y="11084"/>
                    <a:pt x="7009" y="13139"/>
                    <a:pt x="10952" y="13139"/>
                  </a:cubicBezTo>
                  <a:cubicBezTo>
                    <a:pt x="14895" y="13139"/>
                    <a:pt x="17434" y="11204"/>
                    <a:pt x="17434" y="7829"/>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75" name="Google Shape;375;p31"/>
            <p:cNvSpPr/>
            <p:nvPr/>
          </p:nvSpPr>
          <p:spPr>
            <a:xfrm>
              <a:off x="4163913" y="5168607"/>
              <a:ext cx="14040" cy="81162"/>
            </a:xfrm>
            <a:custGeom>
              <a:rect b="b" l="l" r="r" t="t"/>
              <a:pathLst>
                <a:path extrusionOk="0" h="21600" w="21600">
                  <a:moveTo>
                    <a:pt x="0" y="1867"/>
                  </a:moveTo>
                  <a:cubicBezTo>
                    <a:pt x="0" y="859"/>
                    <a:pt x="4773" y="0"/>
                    <a:pt x="10800" y="0"/>
                  </a:cubicBezTo>
                  <a:cubicBezTo>
                    <a:pt x="16827" y="0"/>
                    <a:pt x="21600" y="825"/>
                    <a:pt x="21600" y="1867"/>
                  </a:cubicBezTo>
                  <a:cubicBezTo>
                    <a:pt x="21600" y="2909"/>
                    <a:pt x="16827" y="3735"/>
                    <a:pt x="10800" y="3735"/>
                  </a:cubicBezTo>
                  <a:cubicBezTo>
                    <a:pt x="4773" y="3735"/>
                    <a:pt x="0" y="2909"/>
                    <a:pt x="0" y="1867"/>
                  </a:cubicBezTo>
                  <a:close/>
                  <a:moveTo>
                    <a:pt x="1929" y="5811"/>
                  </a:moveTo>
                  <a:lnTo>
                    <a:pt x="19623" y="5811"/>
                  </a:lnTo>
                  <a:lnTo>
                    <a:pt x="19623" y="21600"/>
                  </a:lnTo>
                  <a:lnTo>
                    <a:pt x="1929" y="21600"/>
                  </a:lnTo>
                  <a:cubicBezTo>
                    <a:pt x="1929" y="21600"/>
                    <a:pt x="1929" y="5811"/>
                    <a:pt x="1929" y="5811"/>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76" name="Google Shape;376;p31"/>
            <p:cNvSpPr/>
            <p:nvPr/>
          </p:nvSpPr>
          <p:spPr>
            <a:xfrm>
              <a:off x="4184718" y="5173432"/>
              <a:ext cx="33048" cy="76734"/>
            </a:xfrm>
            <a:custGeom>
              <a:rect b="b" l="l" r="r" t="t"/>
              <a:pathLst>
                <a:path extrusionOk="0" h="21600" w="21600">
                  <a:moveTo>
                    <a:pt x="6250" y="17772"/>
                  </a:moveTo>
                  <a:lnTo>
                    <a:pt x="6250" y="7444"/>
                  </a:lnTo>
                  <a:lnTo>
                    <a:pt x="0" y="7444"/>
                  </a:lnTo>
                  <a:lnTo>
                    <a:pt x="0" y="4789"/>
                  </a:lnTo>
                  <a:lnTo>
                    <a:pt x="6250" y="4789"/>
                  </a:lnTo>
                  <a:lnTo>
                    <a:pt x="6250" y="0"/>
                  </a:lnTo>
                  <a:lnTo>
                    <a:pt x="13772" y="0"/>
                  </a:lnTo>
                  <a:lnTo>
                    <a:pt x="13772" y="4789"/>
                  </a:lnTo>
                  <a:lnTo>
                    <a:pt x="21600" y="4789"/>
                  </a:lnTo>
                  <a:lnTo>
                    <a:pt x="21600" y="7444"/>
                  </a:lnTo>
                  <a:lnTo>
                    <a:pt x="13772" y="7444"/>
                  </a:lnTo>
                  <a:lnTo>
                    <a:pt x="13772" y="17481"/>
                  </a:lnTo>
                  <a:cubicBezTo>
                    <a:pt x="13772" y="18451"/>
                    <a:pt x="14899" y="18910"/>
                    <a:pt x="18219" y="18910"/>
                  </a:cubicBezTo>
                  <a:lnTo>
                    <a:pt x="21600" y="18910"/>
                  </a:lnTo>
                  <a:lnTo>
                    <a:pt x="21600" y="21503"/>
                  </a:lnTo>
                  <a:cubicBezTo>
                    <a:pt x="19940" y="21565"/>
                    <a:pt x="18362" y="21600"/>
                    <a:pt x="17009" y="21600"/>
                  </a:cubicBezTo>
                  <a:cubicBezTo>
                    <a:pt x="10021" y="21600"/>
                    <a:pt x="6250" y="20568"/>
                    <a:pt x="6250" y="17772"/>
                  </a:cubicBezTo>
                  <a:lnTo>
                    <a:pt x="6250" y="17772"/>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77" name="Google Shape;377;p31"/>
            <p:cNvSpPr/>
            <p:nvPr/>
          </p:nvSpPr>
          <p:spPr>
            <a:xfrm>
              <a:off x="4223134" y="5189068"/>
              <a:ext cx="57672" cy="62100"/>
            </a:xfrm>
            <a:custGeom>
              <a:rect b="b" l="l" r="r" t="t"/>
              <a:pathLst>
                <a:path extrusionOk="0" h="21600" w="21600">
                  <a:moveTo>
                    <a:pt x="15159" y="18320"/>
                  </a:moveTo>
                  <a:cubicBezTo>
                    <a:pt x="13657" y="20477"/>
                    <a:pt x="11158" y="21600"/>
                    <a:pt x="7920" y="21600"/>
                  </a:cubicBezTo>
                  <a:cubicBezTo>
                    <a:pt x="3144" y="21600"/>
                    <a:pt x="0" y="19442"/>
                    <a:pt x="0" y="15475"/>
                  </a:cubicBezTo>
                  <a:cubicBezTo>
                    <a:pt x="0" y="12151"/>
                    <a:pt x="2147" y="9634"/>
                    <a:pt x="8354" y="9078"/>
                  </a:cubicBezTo>
                  <a:lnTo>
                    <a:pt x="11627" y="8762"/>
                  </a:lnTo>
                  <a:cubicBezTo>
                    <a:pt x="13774" y="8522"/>
                    <a:pt x="14948" y="7847"/>
                    <a:pt x="14948" y="6168"/>
                  </a:cubicBezTo>
                  <a:cubicBezTo>
                    <a:pt x="14948" y="4250"/>
                    <a:pt x="13868" y="3204"/>
                    <a:pt x="10383" y="3204"/>
                  </a:cubicBezTo>
                  <a:cubicBezTo>
                    <a:pt x="6899" y="3204"/>
                    <a:pt x="5432" y="4119"/>
                    <a:pt x="5221" y="6920"/>
                  </a:cubicBezTo>
                  <a:lnTo>
                    <a:pt x="962" y="6920"/>
                  </a:lnTo>
                  <a:cubicBezTo>
                    <a:pt x="1220" y="2757"/>
                    <a:pt x="3719" y="0"/>
                    <a:pt x="10395" y="0"/>
                  </a:cubicBezTo>
                  <a:cubicBezTo>
                    <a:pt x="17071" y="0"/>
                    <a:pt x="19183" y="2485"/>
                    <a:pt x="19183" y="6081"/>
                  </a:cubicBezTo>
                  <a:lnTo>
                    <a:pt x="19183" y="17001"/>
                  </a:lnTo>
                  <a:cubicBezTo>
                    <a:pt x="19183" y="17644"/>
                    <a:pt x="19523" y="18036"/>
                    <a:pt x="20392" y="18036"/>
                  </a:cubicBezTo>
                  <a:lnTo>
                    <a:pt x="21600" y="18036"/>
                  </a:lnTo>
                  <a:lnTo>
                    <a:pt x="21600" y="21120"/>
                  </a:lnTo>
                  <a:cubicBezTo>
                    <a:pt x="20955" y="21197"/>
                    <a:pt x="20180" y="21240"/>
                    <a:pt x="19488" y="21240"/>
                  </a:cubicBezTo>
                  <a:cubicBezTo>
                    <a:pt x="16731" y="21240"/>
                    <a:pt x="15487" y="20325"/>
                    <a:pt x="15182" y="18320"/>
                  </a:cubicBezTo>
                  <a:lnTo>
                    <a:pt x="15159" y="18320"/>
                  </a:lnTo>
                  <a:close/>
                  <a:moveTo>
                    <a:pt x="8577" y="18483"/>
                  </a:moveTo>
                  <a:cubicBezTo>
                    <a:pt x="11721" y="18483"/>
                    <a:pt x="14948" y="16848"/>
                    <a:pt x="14948" y="12969"/>
                  </a:cubicBezTo>
                  <a:lnTo>
                    <a:pt x="14948" y="10811"/>
                  </a:lnTo>
                  <a:cubicBezTo>
                    <a:pt x="14302" y="11290"/>
                    <a:pt x="13399" y="11530"/>
                    <a:pt x="12190" y="11650"/>
                  </a:cubicBezTo>
                  <a:lnTo>
                    <a:pt x="9093" y="11966"/>
                  </a:lnTo>
                  <a:cubicBezTo>
                    <a:pt x="5514" y="12369"/>
                    <a:pt x="4447" y="13525"/>
                    <a:pt x="4447" y="15366"/>
                  </a:cubicBezTo>
                  <a:cubicBezTo>
                    <a:pt x="4447" y="17208"/>
                    <a:pt x="5784" y="18483"/>
                    <a:pt x="8577" y="18483"/>
                  </a:cubicBezTo>
                  <a:lnTo>
                    <a:pt x="8577" y="18483"/>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78" name="Google Shape;378;p31"/>
            <p:cNvSpPr/>
            <p:nvPr/>
          </p:nvSpPr>
          <p:spPr>
            <a:xfrm>
              <a:off x="4287869" y="5167918"/>
              <a:ext cx="21492" cy="82242"/>
            </a:xfrm>
            <a:custGeom>
              <a:rect b="b" l="l" r="r" t="t"/>
              <a:pathLst>
                <a:path extrusionOk="0" h="21600" w="21600">
                  <a:moveTo>
                    <a:pt x="0" y="18029"/>
                  </a:moveTo>
                  <a:lnTo>
                    <a:pt x="0" y="0"/>
                  </a:lnTo>
                  <a:lnTo>
                    <a:pt x="11556" y="0"/>
                  </a:lnTo>
                  <a:lnTo>
                    <a:pt x="11556" y="17757"/>
                  </a:lnTo>
                  <a:cubicBezTo>
                    <a:pt x="11556" y="18662"/>
                    <a:pt x="13067" y="19090"/>
                    <a:pt x="17318" y="19090"/>
                  </a:cubicBezTo>
                  <a:lnTo>
                    <a:pt x="21600" y="19090"/>
                  </a:lnTo>
                  <a:lnTo>
                    <a:pt x="21600" y="21509"/>
                  </a:lnTo>
                  <a:cubicBezTo>
                    <a:pt x="19301" y="21567"/>
                    <a:pt x="16971" y="21600"/>
                    <a:pt x="15145" y="21600"/>
                  </a:cubicBezTo>
                  <a:cubicBezTo>
                    <a:pt x="5321" y="21600"/>
                    <a:pt x="0" y="20637"/>
                    <a:pt x="0" y="18029"/>
                  </a:cubicBezTo>
                  <a:lnTo>
                    <a:pt x="0" y="18029"/>
                  </a:ln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79" name="Google Shape;379;p31"/>
            <p:cNvSpPr/>
            <p:nvPr/>
          </p:nvSpPr>
          <p:spPr>
            <a:xfrm>
              <a:off x="3550897" y="5167886"/>
              <a:ext cx="56754" cy="81864"/>
            </a:xfrm>
            <a:custGeom>
              <a:rect b="b" l="l" r="r" t="t"/>
              <a:pathLst>
                <a:path extrusionOk="0" h="21600" w="21600">
                  <a:moveTo>
                    <a:pt x="21600" y="4199"/>
                  </a:moveTo>
                  <a:lnTo>
                    <a:pt x="21600" y="0"/>
                  </a:lnTo>
                  <a:lnTo>
                    <a:pt x="0" y="0"/>
                  </a:lnTo>
                  <a:lnTo>
                    <a:pt x="0" y="21600"/>
                  </a:lnTo>
                  <a:lnTo>
                    <a:pt x="21600" y="21600"/>
                  </a:lnTo>
                  <a:lnTo>
                    <a:pt x="21600" y="17219"/>
                  </a:lnTo>
                  <a:lnTo>
                    <a:pt x="8755" y="17219"/>
                  </a:lnTo>
                  <a:lnTo>
                    <a:pt x="8755" y="12433"/>
                  </a:lnTo>
                  <a:lnTo>
                    <a:pt x="19441" y="12433"/>
                  </a:lnTo>
                  <a:lnTo>
                    <a:pt x="19441" y="8233"/>
                  </a:lnTo>
                  <a:lnTo>
                    <a:pt x="8755" y="8233"/>
                  </a:lnTo>
                  <a:lnTo>
                    <a:pt x="8755" y="4199"/>
                  </a:lnTo>
                  <a:lnTo>
                    <a:pt x="21600" y="4199"/>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80" name="Google Shape;380;p31"/>
            <p:cNvSpPr/>
            <p:nvPr/>
          </p:nvSpPr>
          <p:spPr>
            <a:xfrm>
              <a:off x="3649035" y="5167886"/>
              <a:ext cx="58752" cy="81864"/>
            </a:xfrm>
            <a:custGeom>
              <a:rect b="b" l="l" r="r" t="t"/>
              <a:pathLst>
                <a:path extrusionOk="0" h="21600" w="21600">
                  <a:moveTo>
                    <a:pt x="21600" y="17335"/>
                  </a:moveTo>
                  <a:lnTo>
                    <a:pt x="8559" y="17335"/>
                  </a:lnTo>
                  <a:lnTo>
                    <a:pt x="8559" y="0"/>
                  </a:lnTo>
                  <a:lnTo>
                    <a:pt x="0" y="0"/>
                  </a:lnTo>
                  <a:lnTo>
                    <a:pt x="0" y="21600"/>
                  </a:lnTo>
                  <a:lnTo>
                    <a:pt x="21600" y="21600"/>
                  </a:lnTo>
                  <a:lnTo>
                    <a:pt x="21600" y="17335"/>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81" name="Google Shape;381;p31"/>
            <p:cNvSpPr/>
            <p:nvPr/>
          </p:nvSpPr>
          <p:spPr>
            <a:xfrm>
              <a:off x="3846438" y="5165505"/>
              <a:ext cx="74898" cy="85968"/>
            </a:xfrm>
            <a:custGeom>
              <a:rect b="b" l="l" r="r" t="t"/>
              <a:pathLst>
                <a:path extrusionOk="0" h="21600" w="21600">
                  <a:moveTo>
                    <a:pt x="14054" y="8438"/>
                  </a:moveTo>
                  <a:cubicBezTo>
                    <a:pt x="9526" y="7549"/>
                    <a:pt x="7944" y="7447"/>
                    <a:pt x="7944" y="5880"/>
                  </a:cubicBezTo>
                  <a:cubicBezTo>
                    <a:pt x="7944" y="4424"/>
                    <a:pt x="10185" y="3967"/>
                    <a:pt x="11478" y="3967"/>
                  </a:cubicBezTo>
                  <a:cubicBezTo>
                    <a:pt x="13575" y="3967"/>
                    <a:pt x="16033" y="4392"/>
                    <a:pt x="18536" y="5518"/>
                  </a:cubicBezTo>
                  <a:lnTo>
                    <a:pt x="20362" y="1732"/>
                  </a:lnTo>
                  <a:cubicBezTo>
                    <a:pt x="17795" y="504"/>
                    <a:pt x="14487" y="0"/>
                    <a:pt x="11306" y="0"/>
                  </a:cubicBezTo>
                  <a:cubicBezTo>
                    <a:pt x="5061" y="0"/>
                    <a:pt x="868" y="2204"/>
                    <a:pt x="696" y="6510"/>
                  </a:cubicBezTo>
                  <a:cubicBezTo>
                    <a:pt x="515" y="10430"/>
                    <a:pt x="4175" y="11902"/>
                    <a:pt x="7546" y="12508"/>
                  </a:cubicBezTo>
                  <a:cubicBezTo>
                    <a:pt x="10791" y="13091"/>
                    <a:pt x="14081" y="13594"/>
                    <a:pt x="14153" y="15271"/>
                  </a:cubicBezTo>
                  <a:cubicBezTo>
                    <a:pt x="14216" y="16822"/>
                    <a:pt x="12617" y="17483"/>
                    <a:pt x="9598" y="17483"/>
                  </a:cubicBezTo>
                  <a:cubicBezTo>
                    <a:pt x="6805" y="17483"/>
                    <a:pt x="4203" y="16704"/>
                    <a:pt x="1545" y="15736"/>
                  </a:cubicBezTo>
                  <a:lnTo>
                    <a:pt x="0" y="19845"/>
                  </a:lnTo>
                  <a:cubicBezTo>
                    <a:pt x="3046" y="20978"/>
                    <a:pt x="6146" y="21600"/>
                    <a:pt x="9345" y="21600"/>
                  </a:cubicBezTo>
                  <a:cubicBezTo>
                    <a:pt x="13782" y="21600"/>
                    <a:pt x="17018" y="21002"/>
                    <a:pt x="19404" y="19050"/>
                  </a:cubicBezTo>
                  <a:cubicBezTo>
                    <a:pt x="21058" y="17711"/>
                    <a:pt x="21600" y="16098"/>
                    <a:pt x="21600" y="14555"/>
                  </a:cubicBezTo>
                  <a:cubicBezTo>
                    <a:pt x="21591" y="11296"/>
                    <a:pt x="19268" y="9462"/>
                    <a:pt x="14054" y="8438"/>
                  </a:cubicBez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82" name="Google Shape;382;p31"/>
            <p:cNvSpPr/>
            <p:nvPr/>
          </p:nvSpPr>
          <p:spPr>
            <a:xfrm>
              <a:off x="3446493" y="5167886"/>
              <a:ext cx="71388" cy="81864"/>
            </a:xfrm>
            <a:custGeom>
              <a:rect b="b" l="l" r="r" t="t"/>
              <a:pathLst>
                <a:path extrusionOk="0" h="21600" w="21600">
                  <a:moveTo>
                    <a:pt x="21600" y="4257"/>
                  </a:moveTo>
                  <a:lnTo>
                    <a:pt x="21600" y="0"/>
                  </a:lnTo>
                  <a:lnTo>
                    <a:pt x="0" y="0"/>
                  </a:lnTo>
                  <a:lnTo>
                    <a:pt x="0" y="4257"/>
                  </a:lnTo>
                  <a:lnTo>
                    <a:pt x="7298" y="4257"/>
                  </a:lnTo>
                  <a:lnTo>
                    <a:pt x="7298" y="21600"/>
                  </a:lnTo>
                  <a:lnTo>
                    <a:pt x="14293" y="21600"/>
                  </a:lnTo>
                  <a:lnTo>
                    <a:pt x="14293" y="4257"/>
                  </a:lnTo>
                  <a:lnTo>
                    <a:pt x="21600" y="4257"/>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83" name="Google Shape;383;p31"/>
            <p:cNvSpPr/>
            <p:nvPr/>
          </p:nvSpPr>
          <p:spPr>
            <a:xfrm>
              <a:off x="3736331" y="5167886"/>
              <a:ext cx="74844" cy="83322"/>
            </a:xfrm>
            <a:custGeom>
              <a:rect b="b" l="l" r="r" t="t"/>
              <a:pathLst>
                <a:path extrusionOk="0" h="21600" w="21600">
                  <a:moveTo>
                    <a:pt x="14671" y="0"/>
                  </a:moveTo>
                  <a:lnTo>
                    <a:pt x="14671" y="13480"/>
                  </a:lnTo>
                  <a:cubicBezTo>
                    <a:pt x="14671" y="14535"/>
                    <a:pt x="14671" y="14828"/>
                    <a:pt x="14599" y="15242"/>
                  </a:cubicBezTo>
                  <a:cubicBezTo>
                    <a:pt x="14391" y="16525"/>
                    <a:pt x="12998" y="17272"/>
                    <a:pt x="10782" y="17296"/>
                  </a:cubicBezTo>
                  <a:cubicBezTo>
                    <a:pt x="9145" y="17272"/>
                    <a:pt x="7942" y="16842"/>
                    <a:pt x="7381" y="16070"/>
                  </a:cubicBezTo>
                  <a:cubicBezTo>
                    <a:pt x="7101" y="15672"/>
                    <a:pt x="6965" y="14966"/>
                    <a:pt x="6965" y="13829"/>
                  </a:cubicBezTo>
                  <a:lnTo>
                    <a:pt x="6965" y="0"/>
                  </a:lnTo>
                  <a:lnTo>
                    <a:pt x="0" y="0"/>
                  </a:lnTo>
                  <a:lnTo>
                    <a:pt x="0" y="14625"/>
                  </a:lnTo>
                  <a:cubicBezTo>
                    <a:pt x="0" y="16655"/>
                    <a:pt x="298" y="17564"/>
                    <a:pt x="1321" y="18717"/>
                  </a:cubicBezTo>
                  <a:cubicBezTo>
                    <a:pt x="3003" y="20609"/>
                    <a:pt x="6277" y="21600"/>
                    <a:pt x="10800" y="21600"/>
                  </a:cubicBezTo>
                  <a:cubicBezTo>
                    <a:pt x="10845" y="21600"/>
                    <a:pt x="10899" y="21600"/>
                    <a:pt x="10945" y="21600"/>
                  </a:cubicBezTo>
                  <a:cubicBezTo>
                    <a:pt x="10972" y="21600"/>
                    <a:pt x="11008" y="21600"/>
                    <a:pt x="11044" y="21600"/>
                  </a:cubicBezTo>
                  <a:cubicBezTo>
                    <a:pt x="17086" y="21600"/>
                    <a:pt x="20207" y="19481"/>
                    <a:pt x="21112" y="17499"/>
                  </a:cubicBezTo>
                  <a:cubicBezTo>
                    <a:pt x="21564" y="16541"/>
                    <a:pt x="21600" y="16086"/>
                    <a:pt x="21600" y="14146"/>
                  </a:cubicBezTo>
                  <a:lnTo>
                    <a:pt x="21600" y="0"/>
                  </a:lnTo>
                  <a:lnTo>
                    <a:pt x="14671" y="0"/>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84" name="Google Shape;384;p31"/>
            <p:cNvSpPr/>
            <p:nvPr/>
          </p:nvSpPr>
          <p:spPr>
            <a:xfrm>
              <a:off x="3322097" y="5145433"/>
              <a:ext cx="136300" cy="36374"/>
            </a:xfrm>
            <a:custGeom>
              <a:rect b="b" l="l" r="r" t="t"/>
              <a:pathLst>
                <a:path extrusionOk="0" h="21555" w="21592">
                  <a:moveTo>
                    <a:pt x="21431" y="11"/>
                  </a:moveTo>
                  <a:lnTo>
                    <a:pt x="0" y="15969"/>
                  </a:lnTo>
                  <a:lnTo>
                    <a:pt x="0" y="21555"/>
                  </a:lnTo>
                  <a:lnTo>
                    <a:pt x="69" y="21481"/>
                  </a:lnTo>
                  <a:cubicBezTo>
                    <a:pt x="14230" y="8621"/>
                    <a:pt x="21431" y="883"/>
                    <a:pt x="21491" y="827"/>
                  </a:cubicBezTo>
                  <a:cubicBezTo>
                    <a:pt x="21570" y="753"/>
                    <a:pt x="21600" y="512"/>
                    <a:pt x="21590" y="326"/>
                  </a:cubicBezTo>
                  <a:cubicBezTo>
                    <a:pt x="21575" y="122"/>
                    <a:pt x="21516" y="-45"/>
                    <a:pt x="21431" y="11"/>
                  </a:cubicBez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1" i="0" sz="1400" u="none" cap="none" strike="noStrike">
                <a:solidFill>
                  <a:schemeClr val="accent1"/>
                </a:solidFill>
                <a:latin typeface="Arial"/>
                <a:ea typeface="Arial"/>
                <a:cs typeface="Arial"/>
                <a:sym typeface="Arial"/>
              </a:endParaRPr>
            </a:p>
          </p:txBody>
        </p:sp>
        <p:sp>
          <p:nvSpPr>
            <p:cNvPr id="385" name="Google Shape;385;p31"/>
            <p:cNvSpPr/>
            <p:nvPr/>
          </p:nvSpPr>
          <p:spPr>
            <a:xfrm>
              <a:off x="3146659" y="5142869"/>
              <a:ext cx="245254" cy="147796"/>
            </a:xfrm>
            <a:custGeom>
              <a:rect b="b" l="l" r="r" t="t"/>
              <a:pathLst>
                <a:path extrusionOk="0" h="21584" w="21594">
                  <a:moveTo>
                    <a:pt x="17357" y="1476"/>
                  </a:moveTo>
                  <a:cubicBezTo>
                    <a:pt x="17542" y="1279"/>
                    <a:pt x="17594" y="1403"/>
                    <a:pt x="17539" y="1622"/>
                  </a:cubicBezTo>
                  <a:cubicBezTo>
                    <a:pt x="17451" y="1975"/>
                    <a:pt x="17048" y="4116"/>
                    <a:pt x="14050" y="8198"/>
                  </a:cubicBezTo>
                  <a:cubicBezTo>
                    <a:pt x="13266" y="9260"/>
                    <a:pt x="12712" y="9860"/>
                    <a:pt x="11583" y="10967"/>
                  </a:cubicBezTo>
                  <a:cubicBezTo>
                    <a:pt x="13432" y="6679"/>
                    <a:pt x="16124" y="2808"/>
                    <a:pt x="17357" y="1476"/>
                  </a:cubicBezTo>
                  <a:moveTo>
                    <a:pt x="17669" y="2"/>
                  </a:moveTo>
                  <a:cubicBezTo>
                    <a:pt x="17090" y="57"/>
                    <a:pt x="16017" y="1480"/>
                    <a:pt x="15429" y="2327"/>
                  </a:cubicBezTo>
                  <a:cubicBezTo>
                    <a:pt x="13084" y="5691"/>
                    <a:pt x="11343" y="8784"/>
                    <a:pt x="10074" y="12020"/>
                  </a:cubicBezTo>
                  <a:cubicBezTo>
                    <a:pt x="7432" y="14367"/>
                    <a:pt x="4066" y="16779"/>
                    <a:pt x="720" y="18664"/>
                  </a:cubicBezTo>
                  <a:lnTo>
                    <a:pt x="643" y="18710"/>
                  </a:lnTo>
                  <a:lnTo>
                    <a:pt x="0" y="21584"/>
                  </a:lnTo>
                  <a:lnTo>
                    <a:pt x="367" y="21346"/>
                  </a:lnTo>
                  <a:cubicBezTo>
                    <a:pt x="2494" y="20001"/>
                    <a:pt x="6044" y="17475"/>
                    <a:pt x="9263" y="14669"/>
                  </a:cubicBezTo>
                  <a:cubicBezTo>
                    <a:pt x="9081" y="15470"/>
                    <a:pt x="8990" y="16207"/>
                    <a:pt x="8990" y="16880"/>
                  </a:cubicBezTo>
                  <a:cubicBezTo>
                    <a:pt x="8990" y="17383"/>
                    <a:pt x="9040" y="17845"/>
                    <a:pt x="9142" y="18271"/>
                  </a:cubicBezTo>
                  <a:cubicBezTo>
                    <a:pt x="9343" y="19113"/>
                    <a:pt x="9743" y="19753"/>
                    <a:pt x="10295" y="20120"/>
                  </a:cubicBezTo>
                  <a:cubicBezTo>
                    <a:pt x="11120" y="20664"/>
                    <a:pt x="12243" y="20678"/>
                    <a:pt x="13526" y="20033"/>
                  </a:cubicBezTo>
                  <a:cubicBezTo>
                    <a:pt x="16800" y="18385"/>
                    <a:pt x="20687" y="13328"/>
                    <a:pt x="21534" y="12322"/>
                  </a:cubicBezTo>
                  <a:lnTo>
                    <a:pt x="21564" y="12285"/>
                  </a:lnTo>
                  <a:cubicBezTo>
                    <a:pt x="21597" y="12244"/>
                    <a:pt x="21600" y="12184"/>
                    <a:pt x="21586" y="12143"/>
                  </a:cubicBezTo>
                  <a:cubicBezTo>
                    <a:pt x="21567" y="12097"/>
                    <a:pt x="21528" y="12084"/>
                    <a:pt x="21498" y="12116"/>
                  </a:cubicBezTo>
                  <a:lnTo>
                    <a:pt x="21498" y="12116"/>
                  </a:lnTo>
                  <a:lnTo>
                    <a:pt x="21498" y="12116"/>
                  </a:lnTo>
                  <a:lnTo>
                    <a:pt x="21457" y="12157"/>
                  </a:lnTo>
                  <a:cubicBezTo>
                    <a:pt x="20549" y="13058"/>
                    <a:pt x="16138" y="17401"/>
                    <a:pt x="13269" y="18678"/>
                  </a:cubicBezTo>
                  <a:cubicBezTo>
                    <a:pt x="11810" y="19328"/>
                    <a:pt x="10695" y="18971"/>
                    <a:pt x="10276" y="17996"/>
                  </a:cubicBezTo>
                  <a:cubicBezTo>
                    <a:pt x="10130" y="17662"/>
                    <a:pt x="10061" y="17241"/>
                    <a:pt x="10061" y="16751"/>
                  </a:cubicBezTo>
                  <a:cubicBezTo>
                    <a:pt x="10061" y="15795"/>
                    <a:pt x="10331" y="14573"/>
                    <a:pt x="10858" y="13219"/>
                  </a:cubicBezTo>
                  <a:cubicBezTo>
                    <a:pt x="11341" y="12761"/>
                    <a:pt x="11790" y="12317"/>
                    <a:pt x="12196" y="11896"/>
                  </a:cubicBezTo>
                  <a:cubicBezTo>
                    <a:pt x="14993" y="9288"/>
                    <a:pt x="18218" y="4217"/>
                    <a:pt x="18353" y="1123"/>
                  </a:cubicBezTo>
                  <a:cubicBezTo>
                    <a:pt x="18353" y="1101"/>
                    <a:pt x="18353" y="1078"/>
                    <a:pt x="18353" y="1055"/>
                  </a:cubicBezTo>
                  <a:cubicBezTo>
                    <a:pt x="18353" y="789"/>
                    <a:pt x="18284" y="515"/>
                    <a:pt x="18160" y="309"/>
                  </a:cubicBezTo>
                  <a:cubicBezTo>
                    <a:pt x="18030" y="94"/>
                    <a:pt x="17857" y="-16"/>
                    <a:pt x="17669" y="2"/>
                  </a:cubicBezTo>
                  <a:close/>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sp>
          <p:nvSpPr>
            <p:cNvPr id="386" name="Google Shape;386;p31"/>
            <p:cNvSpPr/>
            <p:nvPr/>
          </p:nvSpPr>
          <p:spPr>
            <a:xfrm>
              <a:off x="3173763" y="5172336"/>
              <a:ext cx="148554" cy="45576"/>
            </a:xfrm>
            <a:custGeom>
              <a:rect b="b" l="l" r="r" t="t"/>
              <a:pathLst>
                <a:path extrusionOk="0" h="21600" w="21600">
                  <a:moveTo>
                    <a:pt x="21500" y="74"/>
                  </a:moveTo>
                  <a:lnTo>
                    <a:pt x="802" y="14588"/>
                  </a:lnTo>
                  <a:lnTo>
                    <a:pt x="0" y="21600"/>
                  </a:lnTo>
                  <a:lnTo>
                    <a:pt x="21564" y="4501"/>
                  </a:lnTo>
                  <a:lnTo>
                    <a:pt x="21600" y="4472"/>
                  </a:lnTo>
                  <a:lnTo>
                    <a:pt x="21600" y="0"/>
                  </a:lnTo>
                  <a:lnTo>
                    <a:pt x="21500" y="74"/>
                  </a:lnTo>
                </a:path>
              </a:pathLst>
            </a:custGeom>
            <a:solidFill>
              <a:schemeClr val="dk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chemeClr val="accent1"/>
                </a:solidFill>
                <a:latin typeface="Arial"/>
                <a:ea typeface="Arial"/>
                <a:cs typeface="Arial"/>
                <a:sym typeface="Arial"/>
              </a:endParaRPr>
            </a:p>
          </p:txBody>
        </p:sp>
      </p:grpSp>
      <p:sp>
        <p:nvSpPr>
          <p:cNvPr id="387" name="Google Shape;387;p31"/>
          <p:cNvSpPr txBox="1"/>
          <p:nvPr>
            <p:ph type="title"/>
          </p:nvPr>
        </p:nvSpPr>
        <p:spPr>
          <a:xfrm>
            <a:off x="1011503" y="1191875"/>
            <a:ext cx="4379100" cy="4655100"/>
          </a:xfrm>
          <a:prstGeom prst="rect">
            <a:avLst/>
          </a:prstGeom>
        </p:spPr>
        <p:txBody>
          <a:bodyPr anchorCtr="0" anchor="ctr" bIns="0" lIns="0" spcFirstLastPara="1" rIns="0" wrap="square" tIns="0">
            <a:noAutofit/>
          </a:bodyPr>
          <a:lstStyle>
            <a:lvl1pPr lvl="0">
              <a:lnSpc>
                <a:spcPct val="85000"/>
              </a:lnSpc>
              <a:spcBef>
                <a:spcPts val="0"/>
              </a:spcBef>
              <a:spcAft>
                <a:spcPts val="0"/>
              </a:spcAft>
              <a:buSzPts val="5500"/>
              <a:buNone/>
              <a:defRPr sz="5500"/>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388" name="Google Shape;388;p31"/>
          <p:cNvSpPr txBox="1"/>
          <p:nvPr>
            <p:ph idx="1" type="body"/>
          </p:nvPr>
        </p:nvSpPr>
        <p:spPr>
          <a:xfrm>
            <a:off x="6692349" y="1863375"/>
            <a:ext cx="4182000" cy="879900"/>
          </a:xfrm>
          <a:prstGeom prst="rect">
            <a:avLst/>
          </a:prstGeom>
        </p:spPr>
        <p:txBody>
          <a:bodyPr anchorCtr="0" anchor="t" bIns="0" lIns="45700" spcFirstLastPara="1" rIns="0" wrap="square" tIns="0">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389" name="Google Shape;389;p31"/>
          <p:cNvSpPr txBox="1"/>
          <p:nvPr>
            <p:ph idx="2" type="subTitle"/>
          </p:nvPr>
        </p:nvSpPr>
        <p:spPr>
          <a:xfrm>
            <a:off x="6692349" y="2941175"/>
            <a:ext cx="1883700" cy="372000"/>
          </a:xfrm>
          <a:prstGeom prst="rect">
            <a:avLst/>
          </a:prstGeom>
        </p:spPr>
        <p:txBody>
          <a:bodyPr anchorCtr="0" anchor="t" bIns="0" lIns="0" spcFirstLastPara="1" rIns="0" wrap="square" tIns="0">
            <a:noAutofit/>
          </a:bodyPr>
          <a:lstStyle>
            <a:lvl1pPr lvl="0">
              <a:spcBef>
                <a:spcPts val="0"/>
              </a:spcBef>
              <a:spcAft>
                <a:spcPts val="0"/>
              </a:spcAft>
              <a:buSzPts val="3000"/>
              <a:buNone/>
              <a:defRPr sz="3000"/>
            </a:lvl1pPr>
            <a:lvl2pPr lvl="1">
              <a:spcBef>
                <a:spcPts val="0"/>
              </a:spcBef>
              <a:spcAft>
                <a:spcPts val="0"/>
              </a:spcAft>
              <a:buSzPts val="3100"/>
              <a:buNone/>
              <a:defRPr sz="3100"/>
            </a:lvl2pPr>
            <a:lvl3pPr lvl="2">
              <a:spcBef>
                <a:spcPts val="0"/>
              </a:spcBef>
              <a:spcAft>
                <a:spcPts val="0"/>
              </a:spcAft>
              <a:buSzPts val="3100"/>
              <a:buNone/>
              <a:defRPr sz="3100"/>
            </a:lvl3pPr>
            <a:lvl4pPr lvl="3">
              <a:spcBef>
                <a:spcPts val="0"/>
              </a:spcBef>
              <a:spcAft>
                <a:spcPts val="0"/>
              </a:spcAft>
              <a:buSzPts val="3100"/>
              <a:buNone/>
              <a:defRPr sz="3100"/>
            </a:lvl4pPr>
            <a:lvl5pPr lvl="4">
              <a:spcBef>
                <a:spcPts val="0"/>
              </a:spcBef>
              <a:spcAft>
                <a:spcPts val="0"/>
              </a:spcAft>
              <a:buSzPts val="3100"/>
              <a:buNone/>
              <a:defRPr sz="3100"/>
            </a:lvl5pPr>
            <a:lvl6pPr lvl="5">
              <a:spcBef>
                <a:spcPts val="0"/>
              </a:spcBef>
              <a:spcAft>
                <a:spcPts val="0"/>
              </a:spcAft>
              <a:buSzPts val="3100"/>
              <a:buNone/>
              <a:defRPr sz="3100"/>
            </a:lvl6pPr>
            <a:lvl7pPr lvl="6">
              <a:spcBef>
                <a:spcPts val="0"/>
              </a:spcBef>
              <a:spcAft>
                <a:spcPts val="0"/>
              </a:spcAft>
              <a:buSzPts val="3100"/>
              <a:buNone/>
              <a:defRPr sz="3100"/>
            </a:lvl7pPr>
            <a:lvl8pPr lvl="7">
              <a:spcBef>
                <a:spcPts val="0"/>
              </a:spcBef>
              <a:spcAft>
                <a:spcPts val="0"/>
              </a:spcAft>
              <a:buSzPts val="3100"/>
              <a:buNone/>
              <a:defRPr sz="3100"/>
            </a:lvl8pPr>
            <a:lvl9pPr lvl="8">
              <a:spcBef>
                <a:spcPts val="0"/>
              </a:spcBef>
              <a:spcAft>
                <a:spcPts val="0"/>
              </a:spcAft>
              <a:buSzPts val="3100"/>
              <a:buNone/>
              <a:defRPr sz="3100"/>
            </a:lvl9pPr>
          </a:lstStyle>
          <a:p/>
        </p:txBody>
      </p:sp>
      <p:sp>
        <p:nvSpPr>
          <p:cNvPr id="390" name="Google Shape;390;p31"/>
          <p:cNvSpPr txBox="1"/>
          <p:nvPr>
            <p:ph idx="3" type="body"/>
          </p:nvPr>
        </p:nvSpPr>
        <p:spPr>
          <a:xfrm>
            <a:off x="6692349" y="3434675"/>
            <a:ext cx="1883700" cy="524700"/>
          </a:xfrm>
          <a:prstGeom prst="rect">
            <a:avLst/>
          </a:prstGeom>
        </p:spPr>
        <p:txBody>
          <a:bodyPr anchorCtr="0" anchor="t" bIns="0" lIns="45700" spcFirstLastPara="1" rIns="0" wrap="square" tIns="0">
            <a:noAutofit/>
          </a:bodyPr>
          <a:lstStyle>
            <a:lvl1pPr indent="-304800" lvl="0" marL="457200">
              <a:lnSpc>
                <a:spcPct val="100000"/>
              </a:lnSpc>
              <a:spcBef>
                <a:spcPts val="0"/>
              </a:spcBef>
              <a:spcAft>
                <a:spcPts val="0"/>
              </a:spcAft>
              <a:buSzPts val="12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0"/>
              </a:spcBef>
              <a:spcAft>
                <a:spcPts val="0"/>
              </a:spcAft>
              <a:buSzPts val="1200"/>
              <a:buChar char="•"/>
              <a:defRPr sz="1200"/>
            </a:lvl3pPr>
            <a:lvl4pPr indent="-304800" lvl="3" marL="1828800">
              <a:lnSpc>
                <a:spcPct val="100000"/>
              </a:lnSpc>
              <a:spcBef>
                <a:spcPts val="0"/>
              </a:spcBef>
              <a:spcAft>
                <a:spcPts val="0"/>
              </a:spcAft>
              <a:buSzPts val="1200"/>
              <a:buChar char="•"/>
              <a:defRPr sz="1200"/>
            </a:lvl4pPr>
            <a:lvl5pPr indent="-304800" lvl="4" marL="2286000">
              <a:lnSpc>
                <a:spcPct val="100000"/>
              </a:lnSpc>
              <a:spcBef>
                <a:spcPts val="0"/>
              </a:spcBef>
              <a:spcAft>
                <a:spcPts val="0"/>
              </a:spcAft>
              <a:buSzPts val="1200"/>
              <a:buChar char="•"/>
              <a:defRPr/>
            </a:lvl5pPr>
            <a:lvl6pPr indent="-304800" lvl="5" marL="2743200">
              <a:lnSpc>
                <a:spcPct val="100000"/>
              </a:lnSpc>
              <a:spcBef>
                <a:spcPts val="0"/>
              </a:spcBef>
              <a:spcAft>
                <a:spcPts val="0"/>
              </a:spcAft>
              <a:buSzPts val="1200"/>
              <a:buChar char="•"/>
              <a:defRPr sz="1200"/>
            </a:lvl6pPr>
            <a:lvl7pPr indent="-304800" lvl="6" marL="3200400">
              <a:lnSpc>
                <a:spcPct val="100000"/>
              </a:lnSpc>
              <a:spcBef>
                <a:spcPts val="0"/>
              </a:spcBef>
              <a:spcAft>
                <a:spcPts val="0"/>
              </a:spcAft>
              <a:buSzPts val="1200"/>
              <a:buChar char="•"/>
              <a:defRPr sz="1200"/>
            </a:lvl7pPr>
            <a:lvl8pPr indent="-304800" lvl="7" marL="3657600">
              <a:lnSpc>
                <a:spcPct val="100000"/>
              </a:lnSpc>
              <a:spcBef>
                <a:spcPts val="0"/>
              </a:spcBef>
              <a:spcAft>
                <a:spcPts val="0"/>
              </a:spcAft>
              <a:buSzPts val="1200"/>
              <a:buChar char="•"/>
              <a:defRPr sz="1200"/>
            </a:lvl8pPr>
            <a:lvl9pPr indent="-304800" lvl="8" marL="4114800">
              <a:lnSpc>
                <a:spcPct val="100000"/>
              </a:lnSpc>
              <a:spcBef>
                <a:spcPts val="0"/>
              </a:spcBef>
              <a:spcAft>
                <a:spcPts val="0"/>
              </a:spcAft>
              <a:buSzPts val="1200"/>
              <a:buChar char="•"/>
              <a:defRPr sz="1200"/>
            </a:lvl9pPr>
          </a:lstStyle>
          <a:p/>
        </p:txBody>
      </p:sp>
      <p:sp>
        <p:nvSpPr>
          <p:cNvPr id="391" name="Google Shape;391;p31"/>
          <p:cNvSpPr txBox="1"/>
          <p:nvPr>
            <p:ph idx="4" type="subTitle"/>
          </p:nvPr>
        </p:nvSpPr>
        <p:spPr>
          <a:xfrm>
            <a:off x="8991049" y="2941175"/>
            <a:ext cx="1883700" cy="372000"/>
          </a:xfrm>
          <a:prstGeom prst="rect">
            <a:avLst/>
          </a:prstGeom>
        </p:spPr>
        <p:txBody>
          <a:bodyPr anchorCtr="0" anchor="t" bIns="0" lIns="0" spcFirstLastPara="1" rIns="0" wrap="square" tIns="0">
            <a:noAutofit/>
          </a:bodyPr>
          <a:lstStyle>
            <a:lvl1pPr lvl="0">
              <a:spcBef>
                <a:spcPts val="0"/>
              </a:spcBef>
              <a:spcAft>
                <a:spcPts val="0"/>
              </a:spcAft>
              <a:buSzPts val="3000"/>
              <a:buNone/>
              <a:defRPr sz="3000"/>
            </a:lvl1pPr>
            <a:lvl2pPr lvl="1">
              <a:spcBef>
                <a:spcPts val="0"/>
              </a:spcBef>
              <a:spcAft>
                <a:spcPts val="0"/>
              </a:spcAft>
              <a:buSzPts val="3100"/>
              <a:buNone/>
              <a:defRPr sz="3100"/>
            </a:lvl2pPr>
            <a:lvl3pPr lvl="2">
              <a:spcBef>
                <a:spcPts val="0"/>
              </a:spcBef>
              <a:spcAft>
                <a:spcPts val="0"/>
              </a:spcAft>
              <a:buSzPts val="3100"/>
              <a:buNone/>
              <a:defRPr sz="3100"/>
            </a:lvl3pPr>
            <a:lvl4pPr lvl="3">
              <a:spcBef>
                <a:spcPts val="0"/>
              </a:spcBef>
              <a:spcAft>
                <a:spcPts val="0"/>
              </a:spcAft>
              <a:buSzPts val="3100"/>
              <a:buNone/>
              <a:defRPr sz="3100"/>
            </a:lvl4pPr>
            <a:lvl5pPr lvl="4">
              <a:spcBef>
                <a:spcPts val="0"/>
              </a:spcBef>
              <a:spcAft>
                <a:spcPts val="0"/>
              </a:spcAft>
              <a:buSzPts val="3100"/>
              <a:buNone/>
              <a:defRPr sz="3100"/>
            </a:lvl5pPr>
            <a:lvl6pPr lvl="5">
              <a:spcBef>
                <a:spcPts val="0"/>
              </a:spcBef>
              <a:spcAft>
                <a:spcPts val="0"/>
              </a:spcAft>
              <a:buSzPts val="3100"/>
              <a:buNone/>
              <a:defRPr sz="3100"/>
            </a:lvl6pPr>
            <a:lvl7pPr lvl="6">
              <a:spcBef>
                <a:spcPts val="0"/>
              </a:spcBef>
              <a:spcAft>
                <a:spcPts val="0"/>
              </a:spcAft>
              <a:buSzPts val="3100"/>
              <a:buNone/>
              <a:defRPr sz="3100"/>
            </a:lvl7pPr>
            <a:lvl8pPr lvl="7">
              <a:spcBef>
                <a:spcPts val="0"/>
              </a:spcBef>
              <a:spcAft>
                <a:spcPts val="0"/>
              </a:spcAft>
              <a:buSzPts val="3100"/>
              <a:buNone/>
              <a:defRPr sz="3100"/>
            </a:lvl8pPr>
            <a:lvl9pPr lvl="8">
              <a:spcBef>
                <a:spcPts val="0"/>
              </a:spcBef>
              <a:spcAft>
                <a:spcPts val="0"/>
              </a:spcAft>
              <a:buSzPts val="3100"/>
              <a:buNone/>
              <a:defRPr sz="3100"/>
            </a:lvl9pPr>
          </a:lstStyle>
          <a:p/>
        </p:txBody>
      </p:sp>
      <p:sp>
        <p:nvSpPr>
          <p:cNvPr id="392" name="Google Shape;392;p31"/>
          <p:cNvSpPr txBox="1"/>
          <p:nvPr>
            <p:ph idx="5" type="body"/>
          </p:nvPr>
        </p:nvSpPr>
        <p:spPr>
          <a:xfrm>
            <a:off x="8991049" y="3434675"/>
            <a:ext cx="1883700" cy="524700"/>
          </a:xfrm>
          <a:prstGeom prst="rect">
            <a:avLst/>
          </a:prstGeom>
        </p:spPr>
        <p:txBody>
          <a:bodyPr anchorCtr="0" anchor="t" bIns="0" lIns="45700" spcFirstLastPara="1" rIns="0" wrap="square" tIns="0">
            <a:noAutofit/>
          </a:bodyPr>
          <a:lstStyle>
            <a:lvl1pPr indent="-304800" lvl="0" marL="457200">
              <a:lnSpc>
                <a:spcPct val="100000"/>
              </a:lnSpc>
              <a:spcBef>
                <a:spcPts val="0"/>
              </a:spcBef>
              <a:spcAft>
                <a:spcPts val="0"/>
              </a:spcAft>
              <a:buSzPts val="12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0"/>
              </a:spcBef>
              <a:spcAft>
                <a:spcPts val="0"/>
              </a:spcAft>
              <a:buSzPts val="1200"/>
              <a:buChar char="•"/>
              <a:defRPr sz="1200"/>
            </a:lvl3pPr>
            <a:lvl4pPr indent="-304800" lvl="3" marL="1828800">
              <a:lnSpc>
                <a:spcPct val="100000"/>
              </a:lnSpc>
              <a:spcBef>
                <a:spcPts val="0"/>
              </a:spcBef>
              <a:spcAft>
                <a:spcPts val="0"/>
              </a:spcAft>
              <a:buSzPts val="1200"/>
              <a:buChar char="•"/>
              <a:defRPr sz="1200"/>
            </a:lvl4pPr>
            <a:lvl5pPr indent="-304800" lvl="4" marL="2286000">
              <a:lnSpc>
                <a:spcPct val="100000"/>
              </a:lnSpc>
              <a:spcBef>
                <a:spcPts val="0"/>
              </a:spcBef>
              <a:spcAft>
                <a:spcPts val="0"/>
              </a:spcAft>
              <a:buSzPts val="1200"/>
              <a:buChar char="•"/>
              <a:defRPr/>
            </a:lvl5pPr>
            <a:lvl6pPr indent="-304800" lvl="5" marL="2743200">
              <a:lnSpc>
                <a:spcPct val="100000"/>
              </a:lnSpc>
              <a:spcBef>
                <a:spcPts val="0"/>
              </a:spcBef>
              <a:spcAft>
                <a:spcPts val="0"/>
              </a:spcAft>
              <a:buSzPts val="1200"/>
              <a:buChar char="•"/>
              <a:defRPr sz="1200"/>
            </a:lvl6pPr>
            <a:lvl7pPr indent="-304800" lvl="6" marL="3200400">
              <a:lnSpc>
                <a:spcPct val="100000"/>
              </a:lnSpc>
              <a:spcBef>
                <a:spcPts val="0"/>
              </a:spcBef>
              <a:spcAft>
                <a:spcPts val="0"/>
              </a:spcAft>
              <a:buSzPts val="1200"/>
              <a:buChar char="•"/>
              <a:defRPr sz="1200"/>
            </a:lvl7pPr>
            <a:lvl8pPr indent="-304800" lvl="7" marL="3657600">
              <a:lnSpc>
                <a:spcPct val="100000"/>
              </a:lnSpc>
              <a:spcBef>
                <a:spcPts val="0"/>
              </a:spcBef>
              <a:spcAft>
                <a:spcPts val="0"/>
              </a:spcAft>
              <a:buSzPts val="1200"/>
              <a:buChar char="•"/>
              <a:defRPr sz="1200"/>
            </a:lvl8pPr>
            <a:lvl9pPr indent="-304800" lvl="8" marL="4114800">
              <a:lnSpc>
                <a:spcPct val="100000"/>
              </a:lnSpc>
              <a:spcBef>
                <a:spcPts val="0"/>
              </a:spcBef>
              <a:spcAft>
                <a:spcPts val="0"/>
              </a:spcAft>
              <a:buSzPts val="1200"/>
              <a:buChar char="•"/>
              <a:defRPr sz="1200"/>
            </a:lvl9pPr>
          </a:lstStyle>
          <a:p/>
        </p:txBody>
      </p:sp>
      <p:sp>
        <p:nvSpPr>
          <p:cNvPr id="393" name="Google Shape;393;p31"/>
          <p:cNvSpPr txBox="1"/>
          <p:nvPr>
            <p:ph idx="6" type="subTitle"/>
          </p:nvPr>
        </p:nvSpPr>
        <p:spPr>
          <a:xfrm>
            <a:off x="6692349" y="4157275"/>
            <a:ext cx="1883700" cy="372000"/>
          </a:xfrm>
          <a:prstGeom prst="rect">
            <a:avLst/>
          </a:prstGeom>
        </p:spPr>
        <p:txBody>
          <a:bodyPr anchorCtr="0" anchor="t" bIns="0" lIns="0" spcFirstLastPara="1" rIns="0" wrap="square" tIns="0">
            <a:noAutofit/>
          </a:bodyPr>
          <a:lstStyle>
            <a:lvl1pPr lvl="0">
              <a:spcBef>
                <a:spcPts val="0"/>
              </a:spcBef>
              <a:spcAft>
                <a:spcPts val="0"/>
              </a:spcAft>
              <a:buSzPts val="3000"/>
              <a:buNone/>
              <a:defRPr sz="3000"/>
            </a:lvl1pPr>
            <a:lvl2pPr lvl="1">
              <a:spcBef>
                <a:spcPts val="0"/>
              </a:spcBef>
              <a:spcAft>
                <a:spcPts val="0"/>
              </a:spcAft>
              <a:buSzPts val="3100"/>
              <a:buNone/>
              <a:defRPr sz="3100"/>
            </a:lvl2pPr>
            <a:lvl3pPr lvl="2">
              <a:spcBef>
                <a:spcPts val="0"/>
              </a:spcBef>
              <a:spcAft>
                <a:spcPts val="0"/>
              </a:spcAft>
              <a:buSzPts val="3100"/>
              <a:buNone/>
              <a:defRPr sz="3100"/>
            </a:lvl3pPr>
            <a:lvl4pPr lvl="3">
              <a:spcBef>
                <a:spcPts val="0"/>
              </a:spcBef>
              <a:spcAft>
                <a:spcPts val="0"/>
              </a:spcAft>
              <a:buSzPts val="3100"/>
              <a:buNone/>
              <a:defRPr sz="3100"/>
            </a:lvl4pPr>
            <a:lvl5pPr lvl="4">
              <a:spcBef>
                <a:spcPts val="0"/>
              </a:spcBef>
              <a:spcAft>
                <a:spcPts val="0"/>
              </a:spcAft>
              <a:buSzPts val="3100"/>
              <a:buNone/>
              <a:defRPr sz="3100"/>
            </a:lvl5pPr>
            <a:lvl6pPr lvl="5">
              <a:spcBef>
                <a:spcPts val="0"/>
              </a:spcBef>
              <a:spcAft>
                <a:spcPts val="0"/>
              </a:spcAft>
              <a:buSzPts val="3100"/>
              <a:buNone/>
              <a:defRPr sz="3100"/>
            </a:lvl6pPr>
            <a:lvl7pPr lvl="6">
              <a:spcBef>
                <a:spcPts val="0"/>
              </a:spcBef>
              <a:spcAft>
                <a:spcPts val="0"/>
              </a:spcAft>
              <a:buSzPts val="3100"/>
              <a:buNone/>
              <a:defRPr sz="3100"/>
            </a:lvl7pPr>
            <a:lvl8pPr lvl="7">
              <a:spcBef>
                <a:spcPts val="0"/>
              </a:spcBef>
              <a:spcAft>
                <a:spcPts val="0"/>
              </a:spcAft>
              <a:buSzPts val="3100"/>
              <a:buNone/>
              <a:defRPr sz="3100"/>
            </a:lvl8pPr>
            <a:lvl9pPr lvl="8">
              <a:spcBef>
                <a:spcPts val="0"/>
              </a:spcBef>
              <a:spcAft>
                <a:spcPts val="0"/>
              </a:spcAft>
              <a:buSzPts val="3100"/>
              <a:buNone/>
              <a:defRPr sz="3100"/>
            </a:lvl9pPr>
          </a:lstStyle>
          <a:p/>
        </p:txBody>
      </p:sp>
      <p:sp>
        <p:nvSpPr>
          <p:cNvPr id="394" name="Google Shape;394;p31"/>
          <p:cNvSpPr txBox="1"/>
          <p:nvPr>
            <p:ph idx="7" type="body"/>
          </p:nvPr>
        </p:nvSpPr>
        <p:spPr>
          <a:xfrm>
            <a:off x="6692349" y="4650775"/>
            <a:ext cx="1883700" cy="524700"/>
          </a:xfrm>
          <a:prstGeom prst="rect">
            <a:avLst/>
          </a:prstGeom>
        </p:spPr>
        <p:txBody>
          <a:bodyPr anchorCtr="0" anchor="t" bIns="0" lIns="45700" spcFirstLastPara="1" rIns="0" wrap="square" tIns="0">
            <a:noAutofit/>
          </a:bodyPr>
          <a:lstStyle>
            <a:lvl1pPr indent="-304800" lvl="0" marL="457200">
              <a:lnSpc>
                <a:spcPct val="100000"/>
              </a:lnSpc>
              <a:spcBef>
                <a:spcPts val="0"/>
              </a:spcBef>
              <a:spcAft>
                <a:spcPts val="0"/>
              </a:spcAft>
              <a:buSzPts val="12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0"/>
              </a:spcBef>
              <a:spcAft>
                <a:spcPts val="0"/>
              </a:spcAft>
              <a:buSzPts val="1200"/>
              <a:buChar char="•"/>
              <a:defRPr sz="1200"/>
            </a:lvl3pPr>
            <a:lvl4pPr indent="-304800" lvl="3" marL="1828800">
              <a:lnSpc>
                <a:spcPct val="100000"/>
              </a:lnSpc>
              <a:spcBef>
                <a:spcPts val="0"/>
              </a:spcBef>
              <a:spcAft>
                <a:spcPts val="0"/>
              </a:spcAft>
              <a:buSzPts val="1200"/>
              <a:buChar char="•"/>
              <a:defRPr sz="1200"/>
            </a:lvl4pPr>
            <a:lvl5pPr indent="-304800" lvl="4" marL="2286000">
              <a:lnSpc>
                <a:spcPct val="100000"/>
              </a:lnSpc>
              <a:spcBef>
                <a:spcPts val="0"/>
              </a:spcBef>
              <a:spcAft>
                <a:spcPts val="0"/>
              </a:spcAft>
              <a:buSzPts val="1200"/>
              <a:buChar char="•"/>
              <a:defRPr/>
            </a:lvl5pPr>
            <a:lvl6pPr indent="-304800" lvl="5" marL="2743200">
              <a:lnSpc>
                <a:spcPct val="100000"/>
              </a:lnSpc>
              <a:spcBef>
                <a:spcPts val="0"/>
              </a:spcBef>
              <a:spcAft>
                <a:spcPts val="0"/>
              </a:spcAft>
              <a:buSzPts val="1200"/>
              <a:buChar char="•"/>
              <a:defRPr sz="1200"/>
            </a:lvl6pPr>
            <a:lvl7pPr indent="-304800" lvl="6" marL="3200400">
              <a:lnSpc>
                <a:spcPct val="100000"/>
              </a:lnSpc>
              <a:spcBef>
                <a:spcPts val="0"/>
              </a:spcBef>
              <a:spcAft>
                <a:spcPts val="0"/>
              </a:spcAft>
              <a:buSzPts val="1200"/>
              <a:buChar char="•"/>
              <a:defRPr sz="1200"/>
            </a:lvl7pPr>
            <a:lvl8pPr indent="-304800" lvl="7" marL="3657600">
              <a:lnSpc>
                <a:spcPct val="100000"/>
              </a:lnSpc>
              <a:spcBef>
                <a:spcPts val="0"/>
              </a:spcBef>
              <a:spcAft>
                <a:spcPts val="0"/>
              </a:spcAft>
              <a:buSzPts val="1200"/>
              <a:buChar char="•"/>
              <a:defRPr sz="1200"/>
            </a:lvl8pPr>
            <a:lvl9pPr indent="-304800" lvl="8" marL="4114800">
              <a:lnSpc>
                <a:spcPct val="100000"/>
              </a:lnSpc>
              <a:spcBef>
                <a:spcPts val="0"/>
              </a:spcBef>
              <a:spcAft>
                <a:spcPts val="0"/>
              </a:spcAft>
              <a:buSzPts val="1200"/>
              <a:buChar char="•"/>
              <a:defRPr sz="1200"/>
            </a:lvl9pPr>
          </a:lstStyle>
          <a:p/>
        </p:txBody>
      </p:sp>
      <p:sp>
        <p:nvSpPr>
          <p:cNvPr id="395" name="Google Shape;395;p31"/>
          <p:cNvSpPr txBox="1"/>
          <p:nvPr>
            <p:ph idx="8" type="subTitle"/>
          </p:nvPr>
        </p:nvSpPr>
        <p:spPr>
          <a:xfrm>
            <a:off x="8991049" y="4157275"/>
            <a:ext cx="1883700" cy="372000"/>
          </a:xfrm>
          <a:prstGeom prst="rect">
            <a:avLst/>
          </a:prstGeom>
        </p:spPr>
        <p:txBody>
          <a:bodyPr anchorCtr="0" anchor="t" bIns="0" lIns="0" spcFirstLastPara="1" rIns="0" wrap="square" tIns="0">
            <a:noAutofit/>
          </a:bodyPr>
          <a:lstStyle>
            <a:lvl1pPr lvl="0">
              <a:spcBef>
                <a:spcPts val="0"/>
              </a:spcBef>
              <a:spcAft>
                <a:spcPts val="0"/>
              </a:spcAft>
              <a:buSzPts val="3000"/>
              <a:buNone/>
              <a:defRPr sz="3000"/>
            </a:lvl1pPr>
            <a:lvl2pPr lvl="1">
              <a:spcBef>
                <a:spcPts val="0"/>
              </a:spcBef>
              <a:spcAft>
                <a:spcPts val="0"/>
              </a:spcAft>
              <a:buSzPts val="3100"/>
              <a:buNone/>
              <a:defRPr sz="3100"/>
            </a:lvl2pPr>
            <a:lvl3pPr lvl="2">
              <a:spcBef>
                <a:spcPts val="0"/>
              </a:spcBef>
              <a:spcAft>
                <a:spcPts val="0"/>
              </a:spcAft>
              <a:buSzPts val="3100"/>
              <a:buNone/>
              <a:defRPr sz="3100"/>
            </a:lvl3pPr>
            <a:lvl4pPr lvl="3">
              <a:spcBef>
                <a:spcPts val="0"/>
              </a:spcBef>
              <a:spcAft>
                <a:spcPts val="0"/>
              </a:spcAft>
              <a:buSzPts val="3100"/>
              <a:buNone/>
              <a:defRPr sz="3100"/>
            </a:lvl4pPr>
            <a:lvl5pPr lvl="4">
              <a:spcBef>
                <a:spcPts val="0"/>
              </a:spcBef>
              <a:spcAft>
                <a:spcPts val="0"/>
              </a:spcAft>
              <a:buSzPts val="3100"/>
              <a:buNone/>
              <a:defRPr sz="3100"/>
            </a:lvl5pPr>
            <a:lvl6pPr lvl="5">
              <a:spcBef>
                <a:spcPts val="0"/>
              </a:spcBef>
              <a:spcAft>
                <a:spcPts val="0"/>
              </a:spcAft>
              <a:buSzPts val="3100"/>
              <a:buNone/>
              <a:defRPr sz="3100"/>
            </a:lvl6pPr>
            <a:lvl7pPr lvl="6">
              <a:spcBef>
                <a:spcPts val="0"/>
              </a:spcBef>
              <a:spcAft>
                <a:spcPts val="0"/>
              </a:spcAft>
              <a:buSzPts val="3100"/>
              <a:buNone/>
              <a:defRPr sz="3100"/>
            </a:lvl7pPr>
            <a:lvl8pPr lvl="7">
              <a:spcBef>
                <a:spcPts val="0"/>
              </a:spcBef>
              <a:spcAft>
                <a:spcPts val="0"/>
              </a:spcAft>
              <a:buSzPts val="3100"/>
              <a:buNone/>
              <a:defRPr sz="3100"/>
            </a:lvl8pPr>
            <a:lvl9pPr lvl="8">
              <a:spcBef>
                <a:spcPts val="0"/>
              </a:spcBef>
              <a:spcAft>
                <a:spcPts val="0"/>
              </a:spcAft>
              <a:buSzPts val="3100"/>
              <a:buNone/>
              <a:defRPr sz="3100"/>
            </a:lvl9pPr>
          </a:lstStyle>
          <a:p/>
        </p:txBody>
      </p:sp>
      <p:sp>
        <p:nvSpPr>
          <p:cNvPr id="396" name="Google Shape;396;p31"/>
          <p:cNvSpPr txBox="1"/>
          <p:nvPr>
            <p:ph idx="9" type="body"/>
          </p:nvPr>
        </p:nvSpPr>
        <p:spPr>
          <a:xfrm>
            <a:off x="8991049" y="4650775"/>
            <a:ext cx="1883700" cy="524700"/>
          </a:xfrm>
          <a:prstGeom prst="rect">
            <a:avLst/>
          </a:prstGeom>
        </p:spPr>
        <p:txBody>
          <a:bodyPr anchorCtr="0" anchor="t" bIns="0" lIns="45700" spcFirstLastPara="1" rIns="0" wrap="square" tIns="0">
            <a:noAutofit/>
          </a:bodyPr>
          <a:lstStyle>
            <a:lvl1pPr indent="-304800" lvl="0" marL="457200">
              <a:lnSpc>
                <a:spcPct val="100000"/>
              </a:lnSpc>
              <a:spcBef>
                <a:spcPts val="0"/>
              </a:spcBef>
              <a:spcAft>
                <a:spcPts val="0"/>
              </a:spcAft>
              <a:buSzPts val="12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0"/>
              </a:spcBef>
              <a:spcAft>
                <a:spcPts val="0"/>
              </a:spcAft>
              <a:buSzPts val="1200"/>
              <a:buChar char="•"/>
              <a:defRPr sz="1200"/>
            </a:lvl3pPr>
            <a:lvl4pPr indent="-304800" lvl="3" marL="1828800">
              <a:lnSpc>
                <a:spcPct val="100000"/>
              </a:lnSpc>
              <a:spcBef>
                <a:spcPts val="0"/>
              </a:spcBef>
              <a:spcAft>
                <a:spcPts val="0"/>
              </a:spcAft>
              <a:buSzPts val="1200"/>
              <a:buChar char="•"/>
              <a:defRPr sz="1200"/>
            </a:lvl4pPr>
            <a:lvl5pPr indent="-304800" lvl="4" marL="2286000">
              <a:lnSpc>
                <a:spcPct val="100000"/>
              </a:lnSpc>
              <a:spcBef>
                <a:spcPts val="0"/>
              </a:spcBef>
              <a:spcAft>
                <a:spcPts val="0"/>
              </a:spcAft>
              <a:buSzPts val="1200"/>
              <a:buChar char="•"/>
              <a:defRPr/>
            </a:lvl5pPr>
            <a:lvl6pPr indent="-304800" lvl="5" marL="2743200">
              <a:lnSpc>
                <a:spcPct val="100000"/>
              </a:lnSpc>
              <a:spcBef>
                <a:spcPts val="0"/>
              </a:spcBef>
              <a:spcAft>
                <a:spcPts val="0"/>
              </a:spcAft>
              <a:buSzPts val="1200"/>
              <a:buChar char="•"/>
              <a:defRPr sz="1200"/>
            </a:lvl6pPr>
            <a:lvl7pPr indent="-304800" lvl="6" marL="3200400">
              <a:lnSpc>
                <a:spcPct val="100000"/>
              </a:lnSpc>
              <a:spcBef>
                <a:spcPts val="0"/>
              </a:spcBef>
              <a:spcAft>
                <a:spcPts val="0"/>
              </a:spcAft>
              <a:buSzPts val="1200"/>
              <a:buChar char="•"/>
              <a:defRPr sz="1200"/>
            </a:lvl7pPr>
            <a:lvl8pPr indent="-304800" lvl="7" marL="3657600">
              <a:lnSpc>
                <a:spcPct val="100000"/>
              </a:lnSpc>
              <a:spcBef>
                <a:spcPts val="0"/>
              </a:spcBef>
              <a:spcAft>
                <a:spcPts val="0"/>
              </a:spcAft>
              <a:buSzPts val="1200"/>
              <a:buChar char="•"/>
              <a:defRPr sz="1200"/>
            </a:lvl8pPr>
            <a:lvl9pPr indent="-304800" lvl="8" marL="4114800">
              <a:lnSpc>
                <a:spcPct val="100000"/>
              </a:lnSpc>
              <a:spcBef>
                <a:spcPts val="0"/>
              </a:spcBef>
              <a:spcAft>
                <a:spcPts val="0"/>
              </a:spcAft>
              <a:buSzPts val="1200"/>
              <a:buChar char="•"/>
              <a:defRPr sz="1200"/>
            </a:lvl9pPr>
          </a:lstStyle>
          <a:p/>
        </p:txBody>
      </p:sp>
      <p:grpSp>
        <p:nvGrpSpPr>
          <p:cNvPr id="397" name="Google Shape;397;p31"/>
          <p:cNvGrpSpPr/>
          <p:nvPr/>
        </p:nvGrpSpPr>
        <p:grpSpPr>
          <a:xfrm>
            <a:off x="5769727" y="2188187"/>
            <a:ext cx="341100" cy="3658815"/>
            <a:chOff x="4711177" y="1648049"/>
            <a:chExt cx="341100" cy="3658815"/>
          </a:xfrm>
        </p:grpSpPr>
        <p:grpSp>
          <p:nvGrpSpPr>
            <p:cNvPr id="398" name="Google Shape;398;p31"/>
            <p:cNvGrpSpPr/>
            <p:nvPr/>
          </p:nvGrpSpPr>
          <p:grpSpPr>
            <a:xfrm>
              <a:off x="4712819" y="1648049"/>
              <a:ext cx="322839" cy="3658815"/>
              <a:chOff x="5782875" y="1520825"/>
              <a:chExt cx="495000" cy="4036200"/>
            </a:xfrm>
          </p:grpSpPr>
          <p:sp>
            <p:nvSpPr>
              <p:cNvPr id="399" name="Google Shape;399;p31"/>
              <p:cNvSpPr/>
              <p:nvPr/>
            </p:nvSpPr>
            <p:spPr>
              <a:xfrm>
                <a:off x="5782875" y="1520825"/>
                <a:ext cx="495000" cy="2018100"/>
              </a:xfrm>
              <a:prstGeom prst="rect">
                <a:avLst/>
              </a:prstGeom>
              <a:gradFill>
                <a:gsLst>
                  <a:gs pos="0">
                    <a:srgbClr val="BFBFBF">
                      <a:alpha val="0"/>
                    </a:srgbClr>
                  </a:gs>
                  <a:gs pos="52000">
                    <a:srgbClr val="BFBFBF">
                      <a:alpha val="0"/>
                    </a:srgbClr>
                  </a:gs>
                  <a:gs pos="100000">
                    <a:srgbClr val="BEBEBE"/>
                  </a:gs>
                </a:gsLst>
                <a:lin ang="599887"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0" name="Google Shape;400;p31"/>
              <p:cNvSpPr/>
              <p:nvPr/>
            </p:nvSpPr>
            <p:spPr>
              <a:xfrm flipH="1" rot="10800000">
                <a:off x="5782875" y="3538925"/>
                <a:ext cx="495000" cy="2018100"/>
              </a:xfrm>
              <a:prstGeom prst="rect">
                <a:avLst/>
              </a:prstGeom>
              <a:gradFill>
                <a:gsLst>
                  <a:gs pos="0">
                    <a:srgbClr val="BFBFBF">
                      <a:alpha val="0"/>
                    </a:srgbClr>
                  </a:gs>
                  <a:gs pos="52000">
                    <a:srgbClr val="BFBFBF">
                      <a:alpha val="0"/>
                    </a:srgbClr>
                  </a:gs>
                  <a:gs pos="100000">
                    <a:srgbClr val="BEBEBE"/>
                  </a:gs>
                </a:gsLst>
                <a:lin ang="599887"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401" name="Google Shape;401;p31"/>
            <p:cNvSpPr/>
            <p:nvPr/>
          </p:nvSpPr>
          <p:spPr>
            <a:xfrm rot="5400000">
              <a:off x="3062377" y="3306900"/>
              <a:ext cx="3638700" cy="341100"/>
            </a:xfrm>
            <a:prstGeom prst="rect">
              <a:avLst/>
            </a:prstGeom>
            <a:gradFill>
              <a:gsLst>
                <a:gs pos="0">
                  <a:srgbClr val="FFFFFF">
                    <a:alpha val="0"/>
                  </a:srgbClr>
                </a:gs>
                <a:gs pos="100000">
                  <a:srgbClr val="FFFFFF"/>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extLst>
    <p:ext uri="{DCECCB84-F9BA-43D5-87BE-67443E8EF086}">
      <p15:sldGuideLst>
        <p15:guide id="1" orient="horz" pos="751">
          <p15:clr>
            <a:schemeClr val="accent3"/>
          </p15:clr>
        </p15:guide>
        <p15:guide id="2" pos="3840">
          <p15:clr>
            <a:schemeClr val="accent3"/>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3">
  <p:cSld name="CUSTOM_4">
    <p:spTree>
      <p:nvGrpSpPr>
        <p:cNvPr id="18" name="Shape 18"/>
        <p:cNvGrpSpPr/>
        <p:nvPr/>
      </p:nvGrpSpPr>
      <p:grpSpPr>
        <a:xfrm>
          <a:off x="0" y="0"/>
          <a:ext cx="0" cy="0"/>
          <a:chOff x="0" y="0"/>
          <a:chExt cx="0" cy="0"/>
        </a:xfrm>
      </p:grpSpPr>
      <p:pic>
        <p:nvPicPr>
          <p:cNvPr id="19" name="Google Shape;19;p4"/>
          <p:cNvPicPr preferRelativeResize="0"/>
          <p:nvPr/>
        </p:nvPicPr>
        <p:blipFill>
          <a:blip r:embed="rId2">
            <a:alphaModFix/>
          </a:blip>
          <a:stretch>
            <a:fillRect/>
          </a:stretch>
        </p:blipFill>
        <p:spPr>
          <a:xfrm>
            <a:off x="0" y="0"/>
            <a:ext cx="12192005" cy="6858000"/>
          </a:xfrm>
          <a:prstGeom prst="rect">
            <a:avLst/>
          </a:prstGeom>
          <a:noFill/>
          <a:ln>
            <a:noFill/>
          </a:ln>
        </p:spPr>
      </p:pic>
      <p:sp>
        <p:nvSpPr>
          <p:cNvPr id="20" name="Google Shape;20;p4"/>
          <p:cNvSpPr txBox="1"/>
          <p:nvPr>
            <p:ph type="title"/>
          </p:nvPr>
        </p:nvSpPr>
        <p:spPr>
          <a:xfrm>
            <a:off x="344905" y="365125"/>
            <a:ext cx="11510100" cy="1325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4"/>
          <p:cNvSpPr txBox="1"/>
          <p:nvPr>
            <p:ph idx="12" type="sldNum"/>
          </p:nvPr>
        </p:nvSpPr>
        <p:spPr>
          <a:xfrm>
            <a:off x="9111916" y="6356350"/>
            <a:ext cx="2743200" cy="365100"/>
          </a:xfrm>
          <a:prstGeom prst="rect">
            <a:avLst/>
          </a:prstGeom>
        </p:spPr>
        <p:txBody>
          <a:bodyPr anchorCtr="0" anchor="ctr" bIns="45700" lIns="91425" spcFirstLastPara="1" rIns="91425" wrap="square" tIns="45700">
            <a:noAutofit/>
          </a:bodyPr>
          <a:lstStyle>
            <a:lvl1pPr lvl="0">
              <a:buClr>
                <a:srgbClr val="000000"/>
              </a:buClr>
              <a:buSzPts val="900"/>
              <a:buFont typeface="Arial"/>
              <a:buNone/>
              <a:defRPr>
                <a:solidFill>
                  <a:schemeClr val="lt1"/>
                </a:solidFill>
              </a:defRPr>
            </a:lvl1pPr>
            <a:lvl2pPr lvl="1">
              <a:buClr>
                <a:srgbClr val="000000"/>
              </a:buClr>
              <a:buSzPts val="900"/>
              <a:buFont typeface="Arial"/>
              <a:buNone/>
              <a:defRPr>
                <a:solidFill>
                  <a:schemeClr val="lt1"/>
                </a:solidFill>
              </a:defRPr>
            </a:lvl2pPr>
            <a:lvl3pPr lvl="2">
              <a:buClr>
                <a:srgbClr val="000000"/>
              </a:buClr>
              <a:buSzPts val="900"/>
              <a:buFont typeface="Arial"/>
              <a:buNone/>
              <a:defRPr>
                <a:solidFill>
                  <a:schemeClr val="lt1"/>
                </a:solidFill>
              </a:defRPr>
            </a:lvl3pPr>
            <a:lvl4pPr lvl="3">
              <a:buClr>
                <a:srgbClr val="000000"/>
              </a:buClr>
              <a:buSzPts val="900"/>
              <a:buFont typeface="Arial"/>
              <a:buNone/>
              <a:defRPr>
                <a:solidFill>
                  <a:schemeClr val="lt1"/>
                </a:solidFill>
              </a:defRPr>
            </a:lvl4pPr>
            <a:lvl5pPr lvl="4">
              <a:buClr>
                <a:srgbClr val="000000"/>
              </a:buClr>
              <a:buSzPts val="900"/>
              <a:buFont typeface="Arial"/>
              <a:buNone/>
              <a:defRPr>
                <a:solidFill>
                  <a:schemeClr val="lt1"/>
                </a:solidFill>
              </a:defRPr>
            </a:lvl5pPr>
            <a:lvl6pPr lvl="5">
              <a:buClr>
                <a:srgbClr val="000000"/>
              </a:buClr>
              <a:buSzPts val="900"/>
              <a:buFont typeface="Arial"/>
              <a:buNone/>
              <a:defRPr>
                <a:solidFill>
                  <a:schemeClr val="lt1"/>
                </a:solidFill>
              </a:defRPr>
            </a:lvl6pPr>
            <a:lvl7pPr lvl="6">
              <a:buClr>
                <a:srgbClr val="000000"/>
              </a:buClr>
              <a:buSzPts val="900"/>
              <a:buFont typeface="Arial"/>
              <a:buNone/>
              <a:defRPr>
                <a:solidFill>
                  <a:schemeClr val="lt1"/>
                </a:solidFill>
              </a:defRPr>
            </a:lvl7pPr>
            <a:lvl8pPr lvl="7">
              <a:buClr>
                <a:srgbClr val="000000"/>
              </a:buClr>
              <a:buSzPts val="900"/>
              <a:buFont typeface="Arial"/>
              <a:buNone/>
              <a:defRPr>
                <a:solidFill>
                  <a:schemeClr val="lt1"/>
                </a:solidFill>
              </a:defRPr>
            </a:lvl8pPr>
            <a:lvl9pPr lvl="8">
              <a:buClr>
                <a:srgbClr val="000000"/>
              </a:buClr>
              <a:buSzPts val="900"/>
              <a:buFont typeface="Arial"/>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 ENDING (ALT)">
  <p:cSld name="CUSTOM_1_1_2_1_2_1_3_1">
    <p:bg>
      <p:bgPr>
        <a:blipFill>
          <a:blip r:embed="rId2">
            <a:alphaModFix/>
          </a:blip>
          <a:stretch>
            <a:fillRect/>
          </a:stretch>
        </a:blipFill>
      </p:bgPr>
    </p:bg>
    <p:spTree>
      <p:nvGrpSpPr>
        <p:cNvPr id="402" name="Shape 402"/>
        <p:cNvGrpSpPr/>
        <p:nvPr/>
      </p:nvGrpSpPr>
      <p:grpSpPr>
        <a:xfrm>
          <a:off x="0" y="0"/>
          <a:ext cx="0" cy="0"/>
          <a:chOff x="0" y="0"/>
          <a:chExt cx="0" cy="0"/>
        </a:xfrm>
      </p:grpSpPr>
      <p:sp>
        <p:nvSpPr>
          <p:cNvPr id="403" name="Google Shape;403;p32"/>
          <p:cNvSpPr/>
          <p:nvPr/>
        </p:nvSpPr>
        <p:spPr>
          <a:xfrm>
            <a:off x="-4601" y="150"/>
            <a:ext cx="12192000" cy="6858000"/>
          </a:xfrm>
          <a:prstGeom prst="rect">
            <a:avLst/>
          </a:prstGeom>
          <a:solidFill>
            <a:srgbClr val="FFFFFF">
              <a:alpha val="5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404" name="Google Shape;404;p32"/>
          <p:cNvPicPr preferRelativeResize="0"/>
          <p:nvPr/>
        </p:nvPicPr>
        <p:blipFill rotWithShape="1">
          <a:blip r:embed="rId3">
            <a:alphaModFix/>
          </a:blip>
          <a:srcRect b="0" l="5354" r="23633" t="0"/>
          <a:stretch/>
        </p:blipFill>
        <p:spPr>
          <a:xfrm rot="10800000">
            <a:off x="-117477" y="-28600"/>
            <a:ext cx="12343260" cy="6915200"/>
          </a:xfrm>
          <a:prstGeom prst="rect">
            <a:avLst/>
          </a:prstGeom>
          <a:noFill/>
          <a:ln>
            <a:noFill/>
          </a:ln>
        </p:spPr>
      </p:pic>
      <p:grpSp>
        <p:nvGrpSpPr>
          <p:cNvPr id="405" name="Google Shape;405;p32"/>
          <p:cNvGrpSpPr/>
          <p:nvPr/>
        </p:nvGrpSpPr>
        <p:grpSpPr>
          <a:xfrm>
            <a:off x="1011708" y="3079748"/>
            <a:ext cx="2749112" cy="349260"/>
            <a:chOff x="6033602" y="5442469"/>
            <a:chExt cx="12316811" cy="1565488"/>
          </a:xfrm>
        </p:grpSpPr>
        <p:sp>
          <p:nvSpPr>
            <p:cNvPr id="406" name="Google Shape;406;p32"/>
            <p:cNvSpPr/>
            <p:nvPr/>
          </p:nvSpPr>
          <p:spPr>
            <a:xfrm>
              <a:off x="14285957" y="5707821"/>
              <a:ext cx="181224" cy="180252"/>
            </a:xfrm>
            <a:custGeom>
              <a:rect b="b" l="l" r="r" t="t"/>
              <a:pathLst>
                <a:path extrusionOk="0" h="21600" w="21600">
                  <a:moveTo>
                    <a:pt x="10840" y="0"/>
                  </a:moveTo>
                  <a:cubicBezTo>
                    <a:pt x="16695" y="0"/>
                    <a:pt x="21600" y="4654"/>
                    <a:pt x="21600" y="10740"/>
                  </a:cubicBezTo>
                  <a:cubicBezTo>
                    <a:pt x="21600" y="16827"/>
                    <a:pt x="16695" y="21600"/>
                    <a:pt x="10840" y="21600"/>
                  </a:cubicBezTo>
                  <a:cubicBezTo>
                    <a:pt x="4985" y="21600"/>
                    <a:pt x="0" y="16946"/>
                    <a:pt x="0" y="10740"/>
                  </a:cubicBezTo>
                  <a:cubicBezTo>
                    <a:pt x="0" y="4535"/>
                    <a:pt x="4945" y="0"/>
                    <a:pt x="10840" y="0"/>
                  </a:cubicBezTo>
                  <a:close/>
                  <a:moveTo>
                    <a:pt x="10840" y="20009"/>
                  </a:moveTo>
                  <a:cubicBezTo>
                    <a:pt x="15824" y="20009"/>
                    <a:pt x="19662" y="16031"/>
                    <a:pt x="19662" y="10740"/>
                  </a:cubicBezTo>
                  <a:cubicBezTo>
                    <a:pt x="19662" y="5450"/>
                    <a:pt x="15824" y="1591"/>
                    <a:pt x="10840" y="1591"/>
                  </a:cubicBezTo>
                  <a:cubicBezTo>
                    <a:pt x="5855" y="1591"/>
                    <a:pt x="1978" y="5569"/>
                    <a:pt x="1978" y="10740"/>
                  </a:cubicBezTo>
                  <a:cubicBezTo>
                    <a:pt x="1978" y="15912"/>
                    <a:pt x="5815" y="20009"/>
                    <a:pt x="10840" y="20009"/>
                  </a:cubicBezTo>
                  <a:close/>
                  <a:moveTo>
                    <a:pt x="6646" y="4455"/>
                  </a:moveTo>
                  <a:lnTo>
                    <a:pt x="11512" y="4455"/>
                  </a:lnTo>
                  <a:cubicBezTo>
                    <a:pt x="14479" y="4455"/>
                    <a:pt x="15903" y="5649"/>
                    <a:pt x="15903" y="8075"/>
                  </a:cubicBezTo>
                  <a:cubicBezTo>
                    <a:pt x="15903" y="10343"/>
                    <a:pt x="14479" y="11297"/>
                    <a:pt x="12580" y="11496"/>
                  </a:cubicBezTo>
                  <a:lnTo>
                    <a:pt x="16180" y="17065"/>
                  </a:lnTo>
                  <a:lnTo>
                    <a:pt x="14084" y="17065"/>
                  </a:lnTo>
                  <a:lnTo>
                    <a:pt x="10681" y="11655"/>
                  </a:lnTo>
                  <a:lnTo>
                    <a:pt x="8624" y="11655"/>
                  </a:lnTo>
                  <a:lnTo>
                    <a:pt x="8624" y="17065"/>
                  </a:lnTo>
                  <a:lnTo>
                    <a:pt x="6686" y="17065"/>
                  </a:lnTo>
                  <a:lnTo>
                    <a:pt x="6686" y="4455"/>
                  </a:lnTo>
                  <a:lnTo>
                    <a:pt x="6646" y="4455"/>
                  </a:lnTo>
                  <a:close/>
                  <a:moveTo>
                    <a:pt x="8585" y="10064"/>
                  </a:moveTo>
                  <a:lnTo>
                    <a:pt x="10642" y="10064"/>
                  </a:lnTo>
                  <a:cubicBezTo>
                    <a:pt x="12343" y="10064"/>
                    <a:pt x="13965" y="9985"/>
                    <a:pt x="13965" y="7996"/>
                  </a:cubicBezTo>
                  <a:cubicBezTo>
                    <a:pt x="13965" y="6325"/>
                    <a:pt x="12541" y="6046"/>
                    <a:pt x="11196" y="6046"/>
                  </a:cubicBezTo>
                  <a:lnTo>
                    <a:pt x="8624" y="6046"/>
                  </a:lnTo>
                  <a:lnTo>
                    <a:pt x="8585" y="10064"/>
                  </a:lnTo>
                  <a:lnTo>
                    <a:pt x="8585" y="10064"/>
                  </a:lnTo>
                  <a:close/>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07" name="Google Shape;407;p32"/>
            <p:cNvSpPr/>
            <p:nvPr/>
          </p:nvSpPr>
          <p:spPr>
            <a:xfrm>
              <a:off x="14996943" y="5707821"/>
              <a:ext cx="739206" cy="866970"/>
            </a:xfrm>
            <a:custGeom>
              <a:rect b="b" l="l" r="r" t="t"/>
              <a:pathLst>
                <a:path extrusionOk="0" h="21600" w="21600">
                  <a:moveTo>
                    <a:pt x="0" y="0"/>
                  </a:moveTo>
                  <a:lnTo>
                    <a:pt x="9040" y="0"/>
                  </a:lnTo>
                  <a:cubicBezTo>
                    <a:pt x="16974" y="0"/>
                    <a:pt x="21600" y="4126"/>
                    <a:pt x="21600" y="10800"/>
                  </a:cubicBezTo>
                  <a:cubicBezTo>
                    <a:pt x="21600" y="17474"/>
                    <a:pt x="16974" y="21600"/>
                    <a:pt x="9040" y="21600"/>
                  </a:cubicBezTo>
                  <a:lnTo>
                    <a:pt x="0" y="21600"/>
                  </a:lnTo>
                  <a:lnTo>
                    <a:pt x="0" y="0"/>
                  </a:lnTo>
                  <a:lnTo>
                    <a:pt x="0" y="0"/>
                  </a:lnTo>
                  <a:close/>
                  <a:moveTo>
                    <a:pt x="9001" y="18755"/>
                  </a:moveTo>
                  <a:cubicBezTo>
                    <a:pt x="14588" y="18755"/>
                    <a:pt x="17614" y="15844"/>
                    <a:pt x="17614" y="10800"/>
                  </a:cubicBezTo>
                  <a:cubicBezTo>
                    <a:pt x="17614" y="5756"/>
                    <a:pt x="14588" y="2853"/>
                    <a:pt x="9001" y="2853"/>
                  </a:cubicBezTo>
                  <a:lnTo>
                    <a:pt x="3802" y="2853"/>
                  </a:lnTo>
                  <a:lnTo>
                    <a:pt x="3802" y="18755"/>
                  </a:lnTo>
                  <a:lnTo>
                    <a:pt x="9001" y="18755"/>
                  </a:lnTo>
                  <a:close/>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08" name="Google Shape;408;p32"/>
            <p:cNvSpPr/>
            <p:nvPr/>
          </p:nvSpPr>
          <p:spPr>
            <a:xfrm>
              <a:off x="15830079" y="5715123"/>
              <a:ext cx="148716" cy="860004"/>
            </a:xfrm>
            <a:custGeom>
              <a:rect b="b" l="l" r="r" t="t"/>
              <a:pathLst>
                <a:path extrusionOk="0" h="21600" w="21600">
                  <a:moveTo>
                    <a:pt x="0" y="1867"/>
                  </a:moveTo>
                  <a:cubicBezTo>
                    <a:pt x="0" y="859"/>
                    <a:pt x="4773" y="0"/>
                    <a:pt x="10800" y="0"/>
                  </a:cubicBezTo>
                  <a:cubicBezTo>
                    <a:pt x="16827" y="0"/>
                    <a:pt x="21600" y="825"/>
                    <a:pt x="21600" y="1867"/>
                  </a:cubicBezTo>
                  <a:cubicBezTo>
                    <a:pt x="21600" y="2909"/>
                    <a:pt x="16827" y="3735"/>
                    <a:pt x="10800" y="3735"/>
                  </a:cubicBezTo>
                  <a:cubicBezTo>
                    <a:pt x="4773" y="3735"/>
                    <a:pt x="0" y="2909"/>
                    <a:pt x="0" y="1867"/>
                  </a:cubicBezTo>
                  <a:close/>
                  <a:moveTo>
                    <a:pt x="1929" y="5811"/>
                  </a:moveTo>
                  <a:lnTo>
                    <a:pt x="19623" y="5811"/>
                  </a:lnTo>
                  <a:lnTo>
                    <a:pt x="19623" y="21600"/>
                  </a:lnTo>
                  <a:lnTo>
                    <a:pt x="1929" y="21600"/>
                  </a:lnTo>
                  <a:cubicBezTo>
                    <a:pt x="1929" y="21600"/>
                    <a:pt x="1929" y="5811"/>
                    <a:pt x="1929" y="5811"/>
                  </a:cubicBezTo>
                  <a:close/>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09" name="Google Shape;409;p32"/>
            <p:cNvSpPr/>
            <p:nvPr/>
          </p:nvSpPr>
          <p:spPr>
            <a:xfrm>
              <a:off x="16072387" y="5932203"/>
              <a:ext cx="612738" cy="896508"/>
            </a:xfrm>
            <a:custGeom>
              <a:rect b="b" l="l" r="r" t="t"/>
              <a:pathLst>
                <a:path extrusionOk="0" h="21600" w="21600">
                  <a:moveTo>
                    <a:pt x="1252" y="16546"/>
                  </a:moveTo>
                  <a:lnTo>
                    <a:pt x="5546" y="16546"/>
                  </a:lnTo>
                  <a:cubicBezTo>
                    <a:pt x="5886" y="18337"/>
                    <a:pt x="7828" y="19217"/>
                    <a:pt x="11081" y="19217"/>
                  </a:cubicBezTo>
                  <a:cubicBezTo>
                    <a:pt x="15118" y="19217"/>
                    <a:pt x="17306" y="17777"/>
                    <a:pt x="17306" y="14994"/>
                  </a:cubicBezTo>
                  <a:lnTo>
                    <a:pt x="17306" y="13323"/>
                  </a:lnTo>
                  <a:cubicBezTo>
                    <a:pt x="15714" y="14819"/>
                    <a:pt x="13316" y="15674"/>
                    <a:pt x="10180" y="15674"/>
                  </a:cubicBezTo>
                  <a:cubicBezTo>
                    <a:pt x="4037" y="15674"/>
                    <a:pt x="0" y="12563"/>
                    <a:pt x="0" y="7837"/>
                  </a:cubicBezTo>
                  <a:cubicBezTo>
                    <a:pt x="0" y="3111"/>
                    <a:pt x="3990" y="0"/>
                    <a:pt x="10133" y="0"/>
                  </a:cubicBezTo>
                  <a:cubicBezTo>
                    <a:pt x="13398" y="0"/>
                    <a:pt x="15890" y="936"/>
                    <a:pt x="17481" y="2495"/>
                  </a:cubicBezTo>
                  <a:lnTo>
                    <a:pt x="17481" y="352"/>
                  </a:lnTo>
                  <a:lnTo>
                    <a:pt x="21600" y="352"/>
                  </a:lnTo>
                  <a:lnTo>
                    <a:pt x="21600" y="14938"/>
                  </a:lnTo>
                  <a:cubicBezTo>
                    <a:pt x="21600" y="18897"/>
                    <a:pt x="18125" y="21600"/>
                    <a:pt x="11034" y="21600"/>
                  </a:cubicBezTo>
                  <a:cubicBezTo>
                    <a:pt x="5020" y="21600"/>
                    <a:pt x="1673" y="19577"/>
                    <a:pt x="1240" y="16554"/>
                  </a:cubicBezTo>
                  <a:lnTo>
                    <a:pt x="1252" y="16546"/>
                  </a:lnTo>
                  <a:close/>
                  <a:moveTo>
                    <a:pt x="17434" y="7829"/>
                  </a:moveTo>
                  <a:cubicBezTo>
                    <a:pt x="17434" y="4454"/>
                    <a:pt x="14895" y="2519"/>
                    <a:pt x="10952" y="2519"/>
                  </a:cubicBezTo>
                  <a:cubicBezTo>
                    <a:pt x="7009" y="2519"/>
                    <a:pt x="4470" y="4574"/>
                    <a:pt x="4470" y="7829"/>
                  </a:cubicBezTo>
                  <a:cubicBezTo>
                    <a:pt x="4470" y="11084"/>
                    <a:pt x="7009" y="13139"/>
                    <a:pt x="10952" y="13139"/>
                  </a:cubicBezTo>
                  <a:cubicBezTo>
                    <a:pt x="14895" y="13139"/>
                    <a:pt x="17434" y="11204"/>
                    <a:pt x="17434" y="7829"/>
                  </a:cubicBezTo>
                  <a:close/>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10" name="Google Shape;410;p32"/>
            <p:cNvSpPr/>
            <p:nvPr/>
          </p:nvSpPr>
          <p:spPr>
            <a:xfrm>
              <a:off x="16809593" y="5715123"/>
              <a:ext cx="148716" cy="860004"/>
            </a:xfrm>
            <a:custGeom>
              <a:rect b="b" l="l" r="r" t="t"/>
              <a:pathLst>
                <a:path extrusionOk="0" h="21600" w="21600">
                  <a:moveTo>
                    <a:pt x="0" y="1867"/>
                  </a:moveTo>
                  <a:cubicBezTo>
                    <a:pt x="0" y="859"/>
                    <a:pt x="4773" y="0"/>
                    <a:pt x="10800" y="0"/>
                  </a:cubicBezTo>
                  <a:cubicBezTo>
                    <a:pt x="16827" y="0"/>
                    <a:pt x="21600" y="825"/>
                    <a:pt x="21600" y="1867"/>
                  </a:cubicBezTo>
                  <a:cubicBezTo>
                    <a:pt x="21600" y="2909"/>
                    <a:pt x="16827" y="3735"/>
                    <a:pt x="10800" y="3735"/>
                  </a:cubicBezTo>
                  <a:cubicBezTo>
                    <a:pt x="4773" y="3735"/>
                    <a:pt x="0" y="2909"/>
                    <a:pt x="0" y="1867"/>
                  </a:cubicBezTo>
                  <a:close/>
                  <a:moveTo>
                    <a:pt x="1929" y="5811"/>
                  </a:moveTo>
                  <a:lnTo>
                    <a:pt x="19623" y="5811"/>
                  </a:lnTo>
                  <a:lnTo>
                    <a:pt x="19623" y="21600"/>
                  </a:lnTo>
                  <a:lnTo>
                    <a:pt x="1929" y="21600"/>
                  </a:lnTo>
                  <a:cubicBezTo>
                    <a:pt x="1929" y="21600"/>
                    <a:pt x="1929" y="5811"/>
                    <a:pt x="1929" y="5811"/>
                  </a:cubicBezTo>
                  <a:close/>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11" name="Google Shape;411;p32"/>
            <p:cNvSpPr/>
            <p:nvPr/>
          </p:nvSpPr>
          <p:spPr>
            <a:xfrm>
              <a:off x="17029995" y="5766240"/>
              <a:ext cx="349866" cy="812916"/>
            </a:xfrm>
            <a:custGeom>
              <a:rect b="b" l="l" r="r" t="t"/>
              <a:pathLst>
                <a:path extrusionOk="0" h="21600" w="21600">
                  <a:moveTo>
                    <a:pt x="6250" y="17772"/>
                  </a:moveTo>
                  <a:lnTo>
                    <a:pt x="6250" y="7444"/>
                  </a:lnTo>
                  <a:lnTo>
                    <a:pt x="0" y="7444"/>
                  </a:lnTo>
                  <a:lnTo>
                    <a:pt x="0" y="4789"/>
                  </a:lnTo>
                  <a:lnTo>
                    <a:pt x="6250" y="4789"/>
                  </a:lnTo>
                  <a:lnTo>
                    <a:pt x="6250" y="0"/>
                  </a:lnTo>
                  <a:lnTo>
                    <a:pt x="13772" y="0"/>
                  </a:lnTo>
                  <a:lnTo>
                    <a:pt x="13772" y="4789"/>
                  </a:lnTo>
                  <a:lnTo>
                    <a:pt x="21600" y="4789"/>
                  </a:lnTo>
                  <a:lnTo>
                    <a:pt x="21600" y="7444"/>
                  </a:lnTo>
                  <a:lnTo>
                    <a:pt x="13772" y="7444"/>
                  </a:lnTo>
                  <a:lnTo>
                    <a:pt x="13772" y="17481"/>
                  </a:lnTo>
                  <a:cubicBezTo>
                    <a:pt x="13772" y="18451"/>
                    <a:pt x="14899" y="18910"/>
                    <a:pt x="18219" y="18910"/>
                  </a:cubicBezTo>
                  <a:lnTo>
                    <a:pt x="21600" y="18910"/>
                  </a:lnTo>
                  <a:lnTo>
                    <a:pt x="21600" y="21503"/>
                  </a:lnTo>
                  <a:cubicBezTo>
                    <a:pt x="19940" y="21565"/>
                    <a:pt x="18362" y="21600"/>
                    <a:pt x="17009" y="21600"/>
                  </a:cubicBezTo>
                  <a:cubicBezTo>
                    <a:pt x="10021" y="21600"/>
                    <a:pt x="6250" y="20568"/>
                    <a:pt x="6250" y="17772"/>
                  </a:cubicBezTo>
                  <a:lnTo>
                    <a:pt x="6250" y="17772"/>
                  </a:lnTo>
                  <a:close/>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12" name="Google Shape;412;p32"/>
            <p:cNvSpPr/>
            <p:nvPr/>
          </p:nvSpPr>
          <p:spPr>
            <a:xfrm>
              <a:off x="17436936" y="5931871"/>
              <a:ext cx="611064" cy="657882"/>
            </a:xfrm>
            <a:custGeom>
              <a:rect b="b" l="l" r="r" t="t"/>
              <a:pathLst>
                <a:path extrusionOk="0" h="21600" w="21600">
                  <a:moveTo>
                    <a:pt x="15159" y="18320"/>
                  </a:moveTo>
                  <a:cubicBezTo>
                    <a:pt x="13657" y="20477"/>
                    <a:pt x="11158" y="21600"/>
                    <a:pt x="7920" y="21600"/>
                  </a:cubicBezTo>
                  <a:cubicBezTo>
                    <a:pt x="3144" y="21600"/>
                    <a:pt x="0" y="19442"/>
                    <a:pt x="0" y="15475"/>
                  </a:cubicBezTo>
                  <a:cubicBezTo>
                    <a:pt x="0" y="12151"/>
                    <a:pt x="2147" y="9634"/>
                    <a:pt x="8354" y="9078"/>
                  </a:cubicBezTo>
                  <a:lnTo>
                    <a:pt x="11627" y="8762"/>
                  </a:lnTo>
                  <a:cubicBezTo>
                    <a:pt x="13774" y="8522"/>
                    <a:pt x="14948" y="7847"/>
                    <a:pt x="14948" y="6168"/>
                  </a:cubicBezTo>
                  <a:cubicBezTo>
                    <a:pt x="14948" y="4250"/>
                    <a:pt x="13868" y="3204"/>
                    <a:pt x="10383" y="3204"/>
                  </a:cubicBezTo>
                  <a:cubicBezTo>
                    <a:pt x="6899" y="3204"/>
                    <a:pt x="5432" y="4119"/>
                    <a:pt x="5221" y="6920"/>
                  </a:cubicBezTo>
                  <a:lnTo>
                    <a:pt x="962" y="6920"/>
                  </a:lnTo>
                  <a:cubicBezTo>
                    <a:pt x="1220" y="2757"/>
                    <a:pt x="3719" y="0"/>
                    <a:pt x="10395" y="0"/>
                  </a:cubicBezTo>
                  <a:cubicBezTo>
                    <a:pt x="17071" y="0"/>
                    <a:pt x="19183" y="2485"/>
                    <a:pt x="19183" y="6081"/>
                  </a:cubicBezTo>
                  <a:lnTo>
                    <a:pt x="19183" y="17001"/>
                  </a:lnTo>
                  <a:cubicBezTo>
                    <a:pt x="19183" y="17644"/>
                    <a:pt x="19523" y="18036"/>
                    <a:pt x="20392" y="18036"/>
                  </a:cubicBezTo>
                  <a:lnTo>
                    <a:pt x="21600" y="18036"/>
                  </a:lnTo>
                  <a:lnTo>
                    <a:pt x="21600" y="21120"/>
                  </a:lnTo>
                  <a:cubicBezTo>
                    <a:pt x="20955" y="21197"/>
                    <a:pt x="20180" y="21240"/>
                    <a:pt x="19488" y="21240"/>
                  </a:cubicBezTo>
                  <a:cubicBezTo>
                    <a:pt x="16731" y="21240"/>
                    <a:pt x="15487" y="20325"/>
                    <a:pt x="15182" y="18320"/>
                  </a:cubicBezTo>
                  <a:lnTo>
                    <a:pt x="15159" y="18320"/>
                  </a:lnTo>
                  <a:close/>
                  <a:moveTo>
                    <a:pt x="8577" y="18483"/>
                  </a:moveTo>
                  <a:cubicBezTo>
                    <a:pt x="11721" y="18483"/>
                    <a:pt x="14948" y="16848"/>
                    <a:pt x="14948" y="12969"/>
                  </a:cubicBezTo>
                  <a:lnTo>
                    <a:pt x="14948" y="10811"/>
                  </a:lnTo>
                  <a:cubicBezTo>
                    <a:pt x="14302" y="11290"/>
                    <a:pt x="13399" y="11530"/>
                    <a:pt x="12190" y="11650"/>
                  </a:cubicBezTo>
                  <a:lnTo>
                    <a:pt x="9093" y="11966"/>
                  </a:lnTo>
                  <a:cubicBezTo>
                    <a:pt x="5514" y="12369"/>
                    <a:pt x="4447" y="13525"/>
                    <a:pt x="4447" y="15366"/>
                  </a:cubicBezTo>
                  <a:cubicBezTo>
                    <a:pt x="4447" y="17208"/>
                    <a:pt x="5784" y="18483"/>
                    <a:pt x="8577" y="18483"/>
                  </a:cubicBezTo>
                  <a:lnTo>
                    <a:pt x="8577" y="18483"/>
                  </a:lnTo>
                  <a:close/>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13" name="Google Shape;413;p32"/>
            <p:cNvSpPr/>
            <p:nvPr/>
          </p:nvSpPr>
          <p:spPr>
            <a:xfrm>
              <a:off x="18122695" y="5707821"/>
              <a:ext cx="227718" cy="871290"/>
            </a:xfrm>
            <a:custGeom>
              <a:rect b="b" l="l" r="r" t="t"/>
              <a:pathLst>
                <a:path extrusionOk="0" h="21600" w="21600">
                  <a:moveTo>
                    <a:pt x="0" y="18029"/>
                  </a:moveTo>
                  <a:lnTo>
                    <a:pt x="0" y="0"/>
                  </a:lnTo>
                  <a:lnTo>
                    <a:pt x="11556" y="0"/>
                  </a:lnTo>
                  <a:lnTo>
                    <a:pt x="11556" y="17757"/>
                  </a:lnTo>
                  <a:cubicBezTo>
                    <a:pt x="11556" y="18662"/>
                    <a:pt x="13067" y="19090"/>
                    <a:pt x="17318" y="19090"/>
                  </a:cubicBezTo>
                  <a:lnTo>
                    <a:pt x="21600" y="19090"/>
                  </a:lnTo>
                  <a:lnTo>
                    <a:pt x="21600" y="21509"/>
                  </a:lnTo>
                  <a:cubicBezTo>
                    <a:pt x="19301" y="21567"/>
                    <a:pt x="16971" y="21600"/>
                    <a:pt x="15145" y="21600"/>
                  </a:cubicBezTo>
                  <a:cubicBezTo>
                    <a:pt x="5321" y="21600"/>
                    <a:pt x="0" y="20637"/>
                    <a:pt x="0" y="18029"/>
                  </a:cubicBezTo>
                  <a:lnTo>
                    <a:pt x="0" y="18029"/>
                  </a:lnTo>
                  <a:close/>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14" name="Google Shape;414;p32"/>
            <p:cNvSpPr/>
            <p:nvPr/>
          </p:nvSpPr>
          <p:spPr>
            <a:xfrm>
              <a:off x="10315785" y="5707489"/>
              <a:ext cx="601128" cy="867348"/>
            </a:xfrm>
            <a:custGeom>
              <a:rect b="b" l="l" r="r" t="t"/>
              <a:pathLst>
                <a:path extrusionOk="0" h="21600" w="21600">
                  <a:moveTo>
                    <a:pt x="21600" y="4199"/>
                  </a:moveTo>
                  <a:lnTo>
                    <a:pt x="21600" y="0"/>
                  </a:lnTo>
                  <a:lnTo>
                    <a:pt x="0" y="0"/>
                  </a:lnTo>
                  <a:lnTo>
                    <a:pt x="0" y="21600"/>
                  </a:lnTo>
                  <a:lnTo>
                    <a:pt x="21600" y="21600"/>
                  </a:lnTo>
                  <a:lnTo>
                    <a:pt x="21600" y="17219"/>
                  </a:lnTo>
                  <a:lnTo>
                    <a:pt x="8755" y="17219"/>
                  </a:lnTo>
                  <a:lnTo>
                    <a:pt x="8755" y="12433"/>
                  </a:lnTo>
                  <a:lnTo>
                    <a:pt x="19441" y="12433"/>
                  </a:lnTo>
                  <a:lnTo>
                    <a:pt x="19441" y="8233"/>
                  </a:lnTo>
                  <a:lnTo>
                    <a:pt x="8755" y="8233"/>
                  </a:lnTo>
                  <a:lnTo>
                    <a:pt x="8755" y="4199"/>
                  </a:lnTo>
                  <a:lnTo>
                    <a:pt x="21600" y="4199"/>
                  </a:lnTo>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15" name="Google Shape;415;p32"/>
            <p:cNvSpPr/>
            <p:nvPr/>
          </p:nvSpPr>
          <p:spPr>
            <a:xfrm>
              <a:off x="11355378" y="5707489"/>
              <a:ext cx="622350" cy="867348"/>
            </a:xfrm>
            <a:custGeom>
              <a:rect b="b" l="l" r="r" t="t"/>
              <a:pathLst>
                <a:path extrusionOk="0" h="21600" w="21600">
                  <a:moveTo>
                    <a:pt x="21600" y="17335"/>
                  </a:moveTo>
                  <a:lnTo>
                    <a:pt x="8559" y="17335"/>
                  </a:lnTo>
                  <a:lnTo>
                    <a:pt x="8559" y="0"/>
                  </a:lnTo>
                  <a:lnTo>
                    <a:pt x="0" y="0"/>
                  </a:lnTo>
                  <a:lnTo>
                    <a:pt x="0" y="21600"/>
                  </a:lnTo>
                  <a:lnTo>
                    <a:pt x="21600" y="21600"/>
                  </a:lnTo>
                  <a:lnTo>
                    <a:pt x="21600" y="17335"/>
                  </a:lnTo>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16" name="Google Shape;416;p32"/>
            <p:cNvSpPr/>
            <p:nvPr/>
          </p:nvSpPr>
          <p:spPr>
            <a:xfrm>
              <a:off x="13446515" y="5682263"/>
              <a:ext cx="793314" cy="910818"/>
            </a:xfrm>
            <a:custGeom>
              <a:rect b="b" l="l" r="r" t="t"/>
              <a:pathLst>
                <a:path extrusionOk="0" h="21600" w="21600">
                  <a:moveTo>
                    <a:pt x="14054" y="8438"/>
                  </a:moveTo>
                  <a:cubicBezTo>
                    <a:pt x="9526" y="7549"/>
                    <a:pt x="7944" y="7447"/>
                    <a:pt x="7944" y="5880"/>
                  </a:cubicBezTo>
                  <a:cubicBezTo>
                    <a:pt x="7944" y="4424"/>
                    <a:pt x="10185" y="3967"/>
                    <a:pt x="11478" y="3967"/>
                  </a:cubicBezTo>
                  <a:cubicBezTo>
                    <a:pt x="13575" y="3967"/>
                    <a:pt x="16033" y="4392"/>
                    <a:pt x="18536" y="5518"/>
                  </a:cubicBezTo>
                  <a:lnTo>
                    <a:pt x="20362" y="1732"/>
                  </a:lnTo>
                  <a:cubicBezTo>
                    <a:pt x="17795" y="504"/>
                    <a:pt x="14487" y="0"/>
                    <a:pt x="11306" y="0"/>
                  </a:cubicBezTo>
                  <a:cubicBezTo>
                    <a:pt x="5061" y="0"/>
                    <a:pt x="868" y="2204"/>
                    <a:pt x="696" y="6510"/>
                  </a:cubicBezTo>
                  <a:cubicBezTo>
                    <a:pt x="515" y="10430"/>
                    <a:pt x="4175" y="11902"/>
                    <a:pt x="7546" y="12508"/>
                  </a:cubicBezTo>
                  <a:cubicBezTo>
                    <a:pt x="10791" y="13091"/>
                    <a:pt x="14081" y="13594"/>
                    <a:pt x="14153" y="15271"/>
                  </a:cubicBezTo>
                  <a:cubicBezTo>
                    <a:pt x="14216" y="16822"/>
                    <a:pt x="12617" y="17483"/>
                    <a:pt x="9598" y="17483"/>
                  </a:cubicBezTo>
                  <a:cubicBezTo>
                    <a:pt x="6805" y="17483"/>
                    <a:pt x="4203" y="16704"/>
                    <a:pt x="1545" y="15736"/>
                  </a:cubicBezTo>
                  <a:lnTo>
                    <a:pt x="0" y="19845"/>
                  </a:lnTo>
                  <a:cubicBezTo>
                    <a:pt x="3046" y="20978"/>
                    <a:pt x="6146" y="21600"/>
                    <a:pt x="9345" y="21600"/>
                  </a:cubicBezTo>
                  <a:cubicBezTo>
                    <a:pt x="13782" y="21600"/>
                    <a:pt x="17018" y="21002"/>
                    <a:pt x="19404" y="19050"/>
                  </a:cubicBezTo>
                  <a:cubicBezTo>
                    <a:pt x="21058" y="17711"/>
                    <a:pt x="21600" y="16098"/>
                    <a:pt x="21600" y="14555"/>
                  </a:cubicBezTo>
                  <a:cubicBezTo>
                    <a:pt x="21591" y="11296"/>
                    <a:pt x="19268" y="9462"/>
                    <a:pt x="14054" y="8438"/>
                  </a:cubicBezTo>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17" name="Google Shape;417;p32"/>
            <p:cNvSpPr/>
            <p:nvPr/>
          </p:nvSpPr>
          <p:spPr>
            <a:xfrm>
              <a:off x="9209806" y="5707489"/>
              <a:ext cx="756486" cy="867348"/>
            </a:xfrm>
            <a:custGeom>
              <a:rect b="b" l="l" r="r" t="t"/>
              <a:pathLst>
                <a:path extrusionOk="0" h="21600" w="21600">
                  <a:moveTo>
                    <a:pt x="21600" y="4257"/>
                  </a:moveTo>
                  <a:lnTo>
                    <a:pt x="21600" y="0"/>
                  </a:lnTo>
                  <a:lnTo>
                    <a:pt x="0" y="0"/>
                  </a:lnTo>
                  <a:lnTo>
                    <a:pt x="0" y="4257"/>
                  </a:lnTo>
                  <a:lnTo>
                    <a:pt x="7298" y="4257"/>
                  </a:lnTo>
                  <a:lnTo>
                    <a:pt x="7298" y="21600"/>
                  </a:lnTo>
                  <a:lnTo>
                    <a:pt x="14293" y="21600"/>
                  </a:lnTo>
                  <a:lnTo>
                    <a:pt x="14293" y="4257"/>
                  </a:lnTo>
                  <a:lnTo>
                    <a:pt x="21600" y="4257"/>
                  </a:lnTo>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18" name="Google Shape;418;p32"/>
            <p:cNvSpPr/>
            <p:nvPr/>
          </p:nvSpPr>
          <p:spPr>
            <a:xfrm>
              <a:off x="12280125" y="5707489"/>
              <a:ext cx="792666" cy="882900"/>
            </a:xfrm>
            <a:custGeom>
              <a:rect b="b" l="l" r="r" t="t"/>
              <a:pathLst>
                <a:path extrusionOk="0" h="21600" w="21600">
                  <a:moveTo>
                    <a:pt x="14671" y="0"/>
                  </a:moveTo>
                  <a:lnTo>
                    <a:pt x="14671" y="13480"/>
                  </a:lnTo>
                  <a:cubicBezTo>
                    <a:pt x="14671" y="14535"/>
                    <a:pt x="14671" y="14828"/>
                    <a:pt x="14599" y="15242"/>
                  </a:cubicBezTo>
                  <a:cubicBezTo>
                    <a:pt x="14391" y="16525"/>
                    <a:pt x="12998" y="17272"/>
                    <a:pt x="10782" y="17296"/>
                  </a:cubicBezTo>
                  <a:cubicBezTo>
                    <a:pt x="9145" y="17272"/>
                    <a:pt x="7942" y="16842"/>
                    <a:pt x="7381" y="16070"/>
                  </a:cubicBezTo>
                  <a:cubicBezTo>
                    <a:pt x="7101" y="15672"/>
                    <a:pt x="6965" y="14966"/>
                    <a:pt x="6965" y="13829"/>
                  </a:cubicBezTo>
                  <a:lnTo>
                    <a:pt x="6965" y="0"/>
                  </a:lnTo>
                  <a:lnTo>
                    <a:pt x="0" y="0"/>
                  </a:lnTo>
                  <a:lnTo>
                    <a:pt x="0" y="14625"/>
                  </a:lnTo>
                  <a:cubicBezTo>
                    <a:pt x="0" y="16655"/>
                    <a:pt x="298" y="17564"/>
                    <a:pt x="1321" y="18717"/>
                  </a:cubicBezTo>
                  <a:cubicBezTo>
                    <a:pt x="3003" y="20609"/>
                    <a:pt x="6277" y="21600"/>
                    <a:pt x="10800" y="21600"/>
                  </a:cubicBezTo>
                  <a:cubicBezTo>
                    <a:pt x="10845" y="21600"/>
                    <a:pt x="10899" y="21600"/>
                    <a:pt x="10945" y="21600"/>
                  </a:cubicBezTo>
                  <a:cubicBezTo>
                    <a:pt x="10972" y="21600"/>
                    <a:pt x="11008" y="21600"/>
                    <a:pt x="11044" y="21600"/>
                  </a:cubicBezTo>
                  <a:cubicBezTo>
                    <a:pt x="17086" y="21600"/>
                    <a:pt x="20207" y="19481"/>
                    <a:pt x="21112" y="17499"/>
                  </a:cubicBezTo>
                  <a:cubicBezTo>
                    <a:pt x="21564" y="16541"/>
                    <a:pt x="21600" y="16086"/>
                    <a:pt x="21600" y="14146"/>
                  </a:cubicBezTo>
                  <a:lnTo>
                    <a:pt x="21600" y="0"/>
                  </a:lnTo>
                  <a:lnTo>
                    <a:pt x="14671" y="0"/>
                  </a:lnTo>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19" name="Google Shape;419;p32"/>
            <p:cNvSpPr/>
            <p:nvPr/>
          </p:nvSpPr>
          <p:spPr>
            <a:xfrm>
              <a:off x="7892058" y="5469637"/>
              <a:ext cx="1444019" cy="385565"/>
            </a:xfrm>
            <a:custGeom>
              <a:rect b="b" l="l" r="r" t="t"/>
              <a:pathLst>
                <a:path extrusionOk="0" h="21555" w="21592">
                  <a:moveTo>
                    <a:pt x="21431" y="11"/>
                  </a:moveTo>
                  <a:lnTo>
                    <a:pt x="0" y="15969"/>
                  </a:lnTo>
                  <a:lnTo>
                    <a:pt x="0" y="21555"/>
                  </a:lnTo>
                  <a:lnTo>
                    <a:pt x="69" y="21481"/>
                  </a:lnTo>
                  <a:cubicBezTo>
                    <a:pt x="14230" y="8621"/>
                    <a:pt x="21431" y="883"/>
                    <a:pt x="21491" y="827"/>
                  </a:cubicBezTo>
                  <a:cubicBezTo>
                    <a:pt x="21570" y="753"/>
                    <a:pt x="21600" y="512"/>
                    <a:pt x="21590" y="326"/>
                  </a:cubicBezTo>
                  <a:cubicBezTo>
                    <a:pt x="21575" y="122"/>
                    <a:pt x="21516" y="-45"/>
                    <a:pt x="21431" y="11"/>
                  </a:cubicBezTo>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1" i="0" sz="1400" u="none" cap="none" strike="noStrike">
                <a:solidFill>
                  <a:srgbClr val="53585F"/>
                </a:solidFill>
                <a:latin typeface="Arial"/>
                <a:ea typeface="Arial"/>
                <a:cs typeface="Arial"/>
                <a:sym typeface="Arial"/>
              </a:endParaRPr>
            </a:p>
          </p:txBody>
        </p:sp>
        <p:sp>
          <p:nvSpPr>
            <p:cNvPr id="420" name="Google Shape;420;p32"/>
            <p:cNvSpPr/>
            <p:nvPr/>
          </p:nvSpPr>
          <p:spPr>
            <a:xfrm>
              <a:off x="6033602" y="5442469"/>
              <a:ext cx="2598244" cy="1565488"/>
            </a:xfrm>
            <a:custGeom>
              <a:rect b="b" l="l" r="r" t="t"/>
              <a:pathLst>
                <a:path extrusionOk="0" h="21584" w="21594">
                  <a:moveTo>
                    <a:pt x="17357" y="1476"/>
                  </a:moveTo>
                  <a:cubicBezTo>
                    <a:pt x="17542" y="1279"/>
                    <a:pt x="17594" y="1403"/>
                    <a:pt x="17539" y="1622"/>
                  </a:cubicBezTo>
                  <a:cubicBezTo>
                    <a:pt x="17451" y="1975"/>
                    <a:pt x="17048" y="4116"/>
                    <a:pt x="14050" y="8198"/>
                  </a:cubicBezTo>
                  <a:cubicBezTo>
                    <a:pt x="13266" y="9260"/>
                    <a:pt x="12712" y="9860"/>
                    <a:pt x="11583" y="10967"/>
                  </a:cubicBezTo>
                  <a:cubicBezTo>
                    <a:pt x="13432" y="6679"/>
                    <a:pt x="16124" y="2808"/>
                    <a:pt x="17357" y="1476"/>
                  </a:cubicBezTo>
                  <a:moveTo>
                    <a:pt x="17669" y="2"/>
                  </a:moveTo>
                  <a:cubicBezTo>
                    <a:pt x="17090" y="57"/>
                    <a:pt x="16017" y="1480"/>
                    <a:pt x="15429" y="2327"/>
                  </a:cubicBezTo>
                  <a:cubicBezTo>
                    <a:pt x="13084" y="5691"/>
                    <a:pt x="11343" y="8784"/>
                    <a:pt x="10074" y="12020"/>
                  </a:cubicBezTo>
                  <a:cubicBezTo>
                    <a:pt x="7432" y="14367"/>
                    <a:pt x="4066" y="16779"/>
                    <a:pt x="720" y="18664"/>
                  </a:cubicBezTo>
                  <a:lnTo>
                    <a:pt x="643" y="18710"/>
                  </a:lnTo>
                  <a:lnTo>
                    <a:pt x="0" y="21584"/>
                  </a:lnTo>
                  <a:lnTo>
                    <a:pt x="367" y="21346"/>
                  </a:lnTo>
                  <a:cubicBezTo>
                    <a:pt x="2494" y="20001"/>
                    <a:pt x="6044" y="17475"/>
                    <a:pt x="9263" y="14669"/>
                  </a:cubicBezTo>
                  <a:cubicBezTo>
                    <a:pt x="9081" y="15470"/>
                    <a:pt x="8990" y="16207"/>
                    <a:pt x="8990" y="16880"/>
                  </a:cubicBezTo>
                  <a:cubicBezTo>
                    <a:pt x="8990" y="17383"/>
                    <a:pt x="9040" y="17845"/>
                    <a:pt x="9142" y="18271"/>
                  </a:cubicBezTo>
                  <a:cubicBezTo>
                    <a:pt x="9343" y="19113"/>
                    <a:pt x="9743" y="19753"/>
                    <a:pt x="10295" y="20120"/>
                  </a:cubicBezTo>
                  <a:cubicBezTo>
                    <a:pt x="11120" y="20664"/>
                    <a:pt x="12243" y="20678"/>
                    <a:pt x="13526" y="20033"/>
                  </a:cubicBezTo>
                  <a:cubicBezTo>
                    <a:pt x="16800" y="18385"/>
                    <a:pt x="20687" y="13328"/>
                    <a:pt x="21534" y="12322"/>
                  </a:cubicBezTo>
                  <a:lnTo>
                    <a:pt x="21564" y="12285"/>
                  </a:lnTo>
                  <a:cubicBezTo>
                    <a:pt x="21597" y="12244"/>
                    <a:pt x="21600" y="12184"/>
                    <a:pt x="21586" y="12143"/>
                  </a:cubicBezTo>
                  <a:cubicBezTo>
                    <a:pt x="21567" y="12097"/>
                    <a:pt x="21528" y="12084"/>
                    <a:pt x="21498" y="12116"/>
                  </a:cubicBezTo>
                  <a:lnTo>
                    <a:pt x="21498" y="12116"/>
                  </a:lnTo>
                  <a:lnTo>
                    <a:pt x="21498" y="12116"/>
                  </a:lnTo>
                  <a:lnTo>
                    <a:pt x="21457" y="12157"/>
                  </a:lnTo>
                  <a:cubicBezTo>
                    <a:pt x="20549" y="13058"/>
                    <a:pt x="16138" y="17401"/>
                    <a:pt x="13269" y="18678"/>
                  </a:cubicBezTo>
                  <a:cubicBezTo>
                    <a:pt x="11810" y="19328"/>
                    <a:pt x="10695" y="18971"/>
                    <a:pt x="10276" y="17996"/>
                  </a:cubicBezTo>
                  <a:cubicBezTo>
                    <a:pt x="10130" y="17662"/>
                    <a:pt x="10061" y="17241"/>
                    <a:pt x="10061" y="16751"/>
                  </a:cubicBezTo>
                  <a:cubicBezTo>
                    <a:pt x="10061" y="15795"/>
                    <a:pt x="10331" y="14573"/>
                    <a:pt x="10858" y="13219"/>
                  </a:cubicBezTo>
                  <a:cubicBezTo>
                    <a:pt x="11341" y="12761"/>
                    <a:pt x="11790" y="12317"/>
                    <a:pt x="12196" y="11896"/>
                  </a:cubicBezTo>
                  <a:cubicBezTo>
                    <a:pt x="14993" y="9288"/>
                    <a:pt x="18218" y="4217"/>
                    <a:pt x="18353" y="1123"/>
                  </a:cubicBezTo>
                  <a:cubicBezTo>
                    <a:pt x="18353" y="1101"/>
                    <a:pt x="18353" y="1078"/>
                    <a:pt x="18353" y="1055"/>
                  </a:cubicBezTo>
                  <a:cubicBezTo>
                    <a:pt x="18353" y="789"/>
                    <a:pt x="18284" y="515"/>
                    <a:pt x="18160" y="309"/>
                  </a:cubicBezTo>
                  <a:cubicBezTo>
                    <a:pt x="18030" y="94"/>
                    <a:pt x="17857" y="-16"/>
                    <a:pt x="17669" y="2"/>
                  </a:cubicBezTo>
                  <a:close/>
                </a:path>
              </a:pathLst>
            </a:custGeom>
            <a:solidFill>
              <a:srgbClr val="66CC0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21" name="Google Shape;421;p32"/>
            <p:cNvSpPr/>
            <p:nvPr/>
          </p:nvSpPr>
          <p:spPr>
            <a:xfrm>
              <a:off x="6320718" y="5754623"/>
              <a:ext cx="1573668" cy="482598"/>
            </a:xfrm>
            <a:custGeom>
              <a:rect b="b" l="l" r="r" t="t"/>
              <a:pathLst>
                <a:path extrusionOk="0" h="21600" w="21600">
                  <a:moveTo>
                    <a:pt x="21500" y="74"/>
                  </a:moveTo>
                  <a:lnTo>
                    <a:pt x="802" y="14588"/>
                  </a:lnTo>
                  <a:lnTo>
                    <a:pt x="0" y="21600"/>
                  </a:lnTo>
                  <a:lnTo>
                    <a:pt x="21564" y="4501"/>
                  </a:lnTo>
                  <a:lnTo>
                    <a:pt x="21600" y="4472"/>
                  </a:lnTo>
                  <a:lnTo>
                    <a:pt x="21600" y="0"/>
                  </a:lnTo>
                  <a:lnTo>
                    <a:pt x="21500" y="74"/>
                  </a:lnTo>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grpSp>
      <p:sp>
        <p:nvSpPr>
          <p:cNvPr id="422" name="Google Shape;422;p32"/>
          <p:cNvSpPr txBox="1"/>
          <p:nvPr>
            <p:ph idx="1" type="subTitle"/>
          </p:nvPr>
        </p:nvSpPr>
        <p:spPr>
          <a:xfrm>
            <a:off x="1011453" y="3765900"/>
            <a:ext cx="10167900" cy="482700"/>
          </a:xfrm>
          <a:prstGeom prst="rect">
            <a:avLst/>
          </a:prstGeom>
        </p:spPr>
        <p:txBody>
          <a:bodyPr anchorCtr="0" anchor="t" bIns="0" lIns="0" spcFirstLastPara="1" rIns="0" wrap="square" tIns="0">
            <a:noAutofit/>
          </a:bodyPr>
          <a:lstStyle>
            <a:lvl1pPr lvl="0">
              <a:spcBef>
                <a:spcPts val="0"/>
              </a:spcBef>
              <a:spcAft>
                <a:spcPts val="0"/>
              </a:spcAft>
              <a:buSzPts val="4000"/>
              <a:buNone/>
              <a:defRPr sz="4000"/>
            </a:lvl1pPr>
            <a:lvl2pPr lvl="1">
              <a:spcBef>
                <a:spcPts val="0"/>
              </a:spcBef>
              <a:spcAft>
                <a:spcPts val="0"/>
              </a:spcAft>
              <a:buClr>
                <a:schemeClr val="accent1"/>
              </a:buClr>
              <a:buSzPts val="1800"/>
              <a:buNone/>
              <a:defRPr>
                <a:solidFill>
                  <a:schemeClr val="accent1"/>
                </a:solidFill>
              </a:defRPr>
            </a:lvl2pPr>
            <a:lvl3pPr lvl="2">
              <a:spcBef>
                <a:spcPts val="0"/>
              </a:spcBef>
              <a:spcAft>
                <a:spcPts val="0"/>
              </a:spcAft>
              <a:buClr>
                <a:schemeClr val="accent1"/>
              </a:buClr>
              <a:buSzPts val="1800"/>
              <a:buNone/>
              <a:defRPr sz="1800">
                <a:solidFill>
                  <a:schemeClr val="accent1"/>
                </a:solidFill>
              </a:defRPr>
            </a:lvl3pPr>
            <a:lvl4pPr lvl="3">
              <a:spcBef>
                <a:spcPts val="0"/>
              </a:spcBef>
              <a:spcAft>
                <a:spcPts val="0"/>
              </a:spcAft>
              <a:buClr>
                <a:schemeClr val="accent1"/>
              </a:buClr>
              <a:buSzPts val="1800"/>
              <a:buNone/>
              <a:defRPr sz="1800">
                <a:solidFill>
                  <a:schemeClr val="accent1"/>
                </a:solidFill>
              </a:defRPr>
            </a:lvl4pPr>
            <a:lvl5pPr lvl="4">
              <a:spcBef>
                <a:spcPts val="0"/>
              </a:spcBef>
              <a:spcAft>
                <a:spcPts val="0"/>
              </a:spcAft>
              <a:buClr>
                <a:schemeClr val="accent1"/>
              </a:buClr>
              <a:buSzPts val="1800"/>
              <a:buNone/>
              <a:defRPr sz="1800">
                <a:solidFill>
                  <a:schemeClr val="accent1"/>
                </a:solidFill>
              </a:defRPr>
            </a:lvl5pPr>
            <a:lvl6pPr lvl="5">
              <a:spcBef>
                <a:spcPts val="0"/>
              </a:spcBef>
              <a:spcAft>
                <a:spcPts val="0"/>
              </a:spcAft>
              <a:buClr>
                <a:schemeClr val="accent1"/>
              </a:buClr>
              <a:buSzPts val="1800"/>
              <a:buNone/>
              <a:defRPr sz="1800">
                <a:solidFill>
                  <a:schemeClr val="accent1"/>
                </a:solidFill>
              </a:defRPr>
            </a:lvl6pPr>
            <a:lvl7pPr lvl="6">
              <a:spcBef>
                <a:spcPts val="0"/>
              </a:spcBef>
              <a:spcAft>
                <a:spcPts val="0"/>
              </a:spcAft>
              <a:buClr>
                <a:schemeClr val="accent1"/>
              </a:buClr>
              <a:buSzPts val="1800"/>
              <a:buNone/>
              <a:defRPr sz="1800">
                <a:solidFill>
                  <a:schemeClr val="accent1"/>
                </a:solidFill>
              </a:defRPr>
            </a:lvl7pPr>
            <a:lvl8pPr lvl="7">
              <a:spcBef>
                <a:spcPts val="0"/>
              </a:spcBef>
              <a:spcAft>
                <a:spcPts val="0"/>
              </a:spcAft>
              <a:buClr>
                <a:schemeClr val="accent1"/>
              </a:buClr>
              <a:buSzPts val="1800"/>
              <a:buNone/>
              <a:defRPr sz="1800">
                <a:solidFill>
                  <a:schemeClr val="accent1"/>
                </a:solidFill>
              </a:defRPr>
            </a:lvl8pPr>
            <a:lvl9pPr lvl="8">
              <a:spcBef>
                <a:spcPts val="0"/>
              </a:spcBef>
              <a:spcAft>
                <a:spcPts val="0"/>
              </a:spcAft>
              <a:buClr>
                <a:schemeClr val="accent1"/>
              </a:buClr>
              <a:buSzPts val="1800"/>
              <a:buNone/>
              <a:defRPr sz="1800">
                <a:solidFill>
                  <a:schemeClr val="accent1"/>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c ENDING (ALT 2)">
  <p:cSld name="CUSTOM_1_1_2_1_2_1_1_1">
    <p:bg>
      <p:bgPr>
        <a:solidFill>
          <a:schemeClr val="lt1"/>
        </a:solidFill>
      </p:bgPr>
    </p:bg>
    <p:spTree>
      <p:nvGrpSpPr>
        <p:cNvPr id="423" name="Shape 423"/>
        <p:cNvGrpSpPr/>
        <p:nvPr/>
      </p:nvGrpSpPr>
      <p:grpSpPr>
        <a:xfrm>
          <a:off x="0" y="0"/>
          <a:ext cx="0" cy="0"/>
          <a:chOff x="0" y="0"/>
          <a:chExt cx="0" cy="0"/>
        </a:xfrm>
      </p:grpSpPr>
      <p:sp>
        <p:nvSpPr>
          <p:cNvPr id="424" name="Google Shape;424;p33"/>
          <p:cNvSpPr/>
          <p:nvPr/>
        </p:nvSpPr>
        <p:spPr>
          <a:xfrm>
            <a:off x="416300" y="353700"/>
            <a:ext cx="11356500" cy="6158400"/>
          </a:xfrm>
          <a:prstGeom prst="roundRect">
            <a:avLst>
              <a:gd fmla="val 3735" name="adj"/>
            </a:avLst>
          </a:prstGeom>
          <a:solidFill>
            <a:srgbClr val="F2EF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425" name="Google Shape;425;p33"/>
          <p:cNvPicPr preferRelativeResize="0"/>
          <p:nvPr/>
        </p:nvPicPr>
        <p:blipFill rotWithShape="1">
          <a:blip r:embed="rId2">
            <a:alphaModFix amt="40000"/>
          </a:blip>
          <a:srcRect b="5436" l="7918" r="26691" t="5436"/>
          <a:stretch/>
        </p:blipFill>
        <p:spPr>
          <a:xfrm rot="10800000">
            <a:off x="414575" y="347425"/>
            <a:ext cx="11362800" cy="6163200"/>
          </a:xfrm>
          <a:prstGeom prst="roundRect">
            <a:avLst>
              <a:gd fmla="val 3818" name="adj"/>
            </a:avLst>
          </a:prstGeom>
          <a:noFill/>
          <a:ln>
            <a:noFill/>
          </a:ln>
        </p:spPr>
      </p:pic>
      <p:sp>
        <p:nvSpPr>
          <p:cNvPr id="426" name="Google Shape;426;p33"/>
          <p:cNvSpPr txBox="1"/>
          <p:nvPr>
            <p:ph type="title"/>
          </p:nvPr>
        </p:nvSpPr>
        <p:spPr>
          <a:xfrm>
            <a:off x="1011453" y="3574725"/>
            <a:ext cx="5069400" cy="2272200"/>
          </a:xfrm>
          <a:prstGeom prst="rect">
            <a:avLst/>
          </a:prstGeom>
        </p:spPr>
        <p:txBody>
          <a:bodyPr anchorCtr="0" anchor="t" bIns="0" lIns="0" spcFirstLastPara="1" rIns="0" wrap="square" tIns="0">
            <a:noAutofit/>
          </a:bodyPr>
          <a:lstStyle>
            <a:lvl1pPr lvl="0">
              <a:lnSpc>
                <a:spcPct val="80000"/>
              </a:lnSpc>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grpSp>
        <p:nvGrpSpPr>
          <p:cNvPr id="427" name="Google Shape;427;p33"/>
          <p:cNvGrpSpPr/>
          <p:nvPr/>
        </p:nvGrpSpPr>
        <p:grpSpPr>
          <a:xfrm>
            <a:off x="899630" y="2898423"/>
            <a:ext cx="2749112" cy="349260"/>
            <a:chOff x="6033602" y="5442469"/>
            <a:chExt cx="12316811" cy="1565488"/>
          </a:xfrm>
        </p:grpSpPr>
        <p:sp>
          <p:nvSpPr>
            <p:cNvPr id="428" name="Google Shape;428;p33"/>
            <p:cNvSpPr/>
            <p:nvPr/>
          </p:nvSpPr>
          <p:spPr>
            <a:xfrm>
              <a:off x="14285957" y="5707821"/>
              <a:ext cx="181224" cy="180252"/>
            </a:xfrm>
            <a:custGeom>
              <a:rect b="b" l="l" r="r" t="t"/>
              <a:pathLst>
                <a:path extrusionOk="0" h="21600" w="21600">
                  <a:moveTo>
                    <a:pt x="10840" y="0"/>
                  </a:moveTo>
                  <a:cubicBezTo>
                    <a:pt x="16695" y="0"/>
                    <a:pt x="21600" y="4654"/>
                    <a:pt x="21600" y="10740"/>
                  </a:cubicBezTo>
                  <a:cubicBezTo>
                    <a:pt x="21600" y="16827"/>
                    <a:pt x="16695" y="21600"/>
                    <a:pt x="10840" y="21600"/>
                  </a:cubicBezTo>
                  <a:cubicBezTo>
                    <a:pt x="4985" y="21600"/>
                    <a:pt x="0" y="16946"/>
                    <a:pt x="0" y="10740"/>
                  </a:cubicBezTo>
                  <a:cubicBezTo>
                    <a:pt x="0" y="4535"/>
                    <a:pt x="4945" y="0"/>
                    <a:pt x="10840" y="0"/>
                  </a:cubicBezTo>
                  <a:close/>
                  <a:moveTo>
                    <a:pt x="10840" y="20009"/>
                  </a:moveTo>
                  <a:cubicBezTo>
                    <a:pt x="15824" y="20009"/>
                    <a:pt x="19662" y="16031"/>
                    <a:pt x="19662" y="10740"/>
                  </a:cubicBezTo>
                  <a:cubicBezTo>
                    <a:pt x="19662" y="5450"/>
                    <a:pt x="15824" y="1591"/>
                    <a:pt x="10840" y="1591"/>
                  </a:cubicBezTo>
                  <a:cubicBezTo>
                    <a:pt x="5855" y="1591"/>
                    <a:pt x="1978" y="5569"/>
                    <a:pt x="1978" y="10740"/>
                  </a:cubicBezTo>
                  <a:cubicBezTo>
                    <a:pt x="1978" y="15912"/>
                    <a:pt x="5815" y="20009"/>
                    <a:pt x="10840" y="20009"/>
                  </a:cubicBezTo>
                  <a:close/>
                  <a:moveTo>
                    <a:pt x="6646" y="4455"/>
                  </a:moveTo>
                  <a:lnTo>
                    <a:pt x="11512" y="4455"/>
                  </a:lnTo>
                  <a:cubicBezTo>
                    <a:pt x="14479" y="4455"/>
                    <a:pt x="15903" y="5649"/>
                    <a:pt x="15903" y="8075"/>
                  </a:cubicBezTo>
                  <a:cubicBezTo>
                    <a:pt x="15903" y="10343"/>
                    <a:pt x="14479" y="11297"/>
                    <a:pt x="12580" y="11496"/>
                  </a:cubicBezTo>
                  <a:lnTo>
                    <a:pt x="16180" y="17065"/>
                  </a:lnTo>
                  <a:lnTo>
                    <a:pt x="14084" y="17065"/>
                  </a:lnTo>
                  <a:lnTo>
                    <a:pt x="10681" y="11655"/>
                  </a:lnTo>
                  <a:lnTo>
                    <a:pt x="8624" y="11655"/>
                  </a:lnTo>
                  <a:lnTo>
                    <a:pt x="8624" y="17065"/>
                  </a:lnTo>
                  <a:lnTo>
                    <a:pt x="6686" y="17065"/>
                  </a:lnTo>
                  <a:lnTo>
                    <a:pt x="6686" y="4455"/>
                  </a:lnTo>
                  <a:lnTo>
                    <a:pt x="6646" y="4455"/>
                  </a:lnTo>
                  <a:close/>
                  <a:moveTo>
                    <a:pt x="8585" y="10064"/>
                  </a:moveTo>
                  <a:lnTo>
                    <a:pt x="10642" y="10064"/>
                  </a:lnTo>
                  <a:cubicBezTo>
                    <a:pt x="12343" y="10064"/>
                    <a:pt x="13965" y="9985"/>
                    <a:pt x="13965" y="7996"/>
                  </a:cubicBezTo>
                  <a:cubicBezTo>
                    <a:pt x="13965" y="6325"/>
                    <a:pt x="12541" y="6046"/>
                    <a:pt x="11196" y="6046"/>
                  </a:cubicBezTo>
                  <a:lnTo>
                    <a:pt x="8624" y="6046"/>
                  </a:lnTo>
                  <a:lnTo>
                    <a:pt x="8585" y="10064"/>
                  </a:lnTo>
                  <a:lnTo>
                    <a:pt x="8585" y="10064"/>
                  </a:lnTo>
                  <a:close/>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29" name="Google Shape;429;p33"/>
            <p:cNvSpPr/>
            <p:nvPr/>
          </p:nvSpPr>
          <p:spPr>
            <a:xfrm>
              <a:off x="14996943" y="5707821"/>
              <a:ext cx="739206" cy="866970"/>
            </a:xfrm>
            <a:custGeom>
              <a:rect b="b" l="l" r="r" t="t"/>
              <a:pathLst>
                <a:path extrusionOk="0" h="21600" w="21600">
                  <a:moveTo>
                    <a:pt x="0" y="0"/>
                  </a:moveTo>
                  <a:lnTo>
                    <a:pt x="9040" y="0"/>
                  </a:lnTo>
                  <a:cubicBezTo>
                    <a:pt x="16974" y="0"/>
                    <a:pt x="21600" y="4126"/>
                    <a:pt x="21600" y="10800"/>
                  </a:cubicBezTo>
                  <a:cubicBezTo>
                    <a:pt x="21600" y="17474"/>
                    <a:pt x="16974" y="21600"/>
                    <a:pt x="9040" y="21600"/>
                  </a:cubicBezTo>
                  <a:lnTo>
                    <a:pt x="0" y="21600"/>
                  </a:lnTo>
                  <a:lnTo>
                    <a:pt x="0" y="0"/>
                  </a:lnTo>
                  <a:lnTo>
                    <a:pt x="0" y="0"/>
                  </a:lnTo>
                  <a:close/>
                  <a:moveTo>
                    <a:pt x="9001" y="18755"/>
                  </a:moveTo>
                  <a:cubicBezTo>
                    <a:pt x="14588" y="18755"/>
                    <a:pt x="17614" y="15844"/>
                    <a:pt x="17614" y="10800"/>
                  </a:cubicBezTo>
                  <a:cubicBezTo>
                    <a:pt x="17614" y="5756"/>
                    <a:pt x="14588" y="2853"/>
                    <a:pt x="9001" y="2853"/>
                  </a:cubicBezTo>
                  <a:lnTo>
                    <a:pt x="3802" y="2853"/>
                  </a:lnTo>
                  <a:lnTo>
                    <a:pt x="3802" y="18755"/>
                  </a:lnTo>
                  <a:lnTo>
                    <a:pt x="9001" y="18755"/>
                  </a:lnTo>
                  <a:close/>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30" name="Google Shape;430;p33"/>
            <p:cNvSpPr/>
            <p:nvPr/>
          </p:nvSpPr>
          <p:spPr>
            <a:xfrm>
              <a:off x="15830079" y="5715123"/>
              <a:ext cx="148716" cy="860004"/>
            </a:xfrm>
            <a:custGeom>
              <a:rect b="b" l="l" r="r" t="t"/>
              <a:pathLst>
                <a:path extrusionOk="0" h="21600" w="21600">
                  <a:moveTo>
                    <a:pt x="0" y="1867"/>
                  </a:moveTo>
                  <a:cubicBezTo>
                    <a:pt x="0" y="859"/>
                    <a:pt x="4773" y="0"/>
                    <a:pt x="10800" y="0"/>
                  </a:cubicBezTo>
                  <a:cubicBezTo>
                    <a:pt x="16827" y="0"/>
                    <a:pt x="21600" y="825"/>
                    <a:pt x="21600" y="1867"/>
                  </a:cubicBezTo>
                  <a:cubicBezTo>
                    <a:pt x="21600" y="2909"/>
                    <a:pt x="16827" y="3735"/>
                    <a:pt x="10800" y="3735"/>
                  </a:cubicBezTo>
                  <a:cubicBezTo>
                    <a:pt x="4773" y="3735"/>
                    <a:pt x="0" y="2909"/>
                    <a:pt x="0" y="1867"/>
                  </a:cubicBezTo>
                  <a:close/>
                  <a:moveTo>
                    <a:pt x="1929" y="5811"/>
                  </a:moveTo>
                  <a:lnTo>
                    <a:pt x="19623" y="5811"/>
                  </a:lnTo>
                  <a:lnTo>
                    <a:pt x="19623" y="21600"/>
                  </a:lnTo>
                  <a:lnTo>
                    <a:pt x="1929" y="21600"/>
                  </a:lnTo>
                  <a:cubicBezTo>
                    <a:pt x="1929" y="21600"/>
                    <a:pt x="1929" y="5811"/>
                    <a:pt x="1929" y="5811"/>
                  </a:cubicBezTo>
                  <a:close/>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31" name="Google Shape;431;p33"/>
            <p:cNvSpPr/>
            <p:nvPr/>
          </p:nvSpPr>
          <p:spPr>
            <a:xfrm>
              <a:off x="16072387" y="5932203"/>
              <a:ext cx="612738" cy="896508"/>
            </a:xfrm>
            <a:custGeom>
              <a:rect b="b" l="l" r="r" t="t"/>
              <a:pathLst>
                <a:path extrusionOk="0" h="21600" w="21600">
                  <a:moveTo>
                    <a:pt x="1252" y="16546"/>
                  </a:moveTo>
                  <a:lnTo>
                    <a:pt x="5546" y="16546"/>
                  </a:lnTo>
                  <a:cubicBezTo>
                    <a:pt x="5886" y="18337"/>
                    <a:pt x="7828" y="19217"/>
                    <a:pt x="11081" y="19217"/>
                  </a:cubicBezTo>
                  <a:cubicBezTo>
                    <a:pt x="15118" y="19217"/>
                    <a:pt x="17306" y="17777"/>
                    <a:pt x="17306" y="14994"/>
                  </a:cubicBezTo>
                  <a:lnTo>
                    <a:pt x="17306" y="13323"/>
                  </a:lnTo>
                  <a:cubicBezTo>
                    <a:pt x="15714" y="14819"/>
                    <a:pt x="13316" y="15674"/>
                    <a:pt x="10180" y="15674"/>
                  </a:cubicBezTo>
                  <a:cubicBezTo>
                    <a:pt x="4037" y="15674"/>
                    <a:pt x="0" y="12563"/>
                    <a:pt x="0" y="7837"/>
                  </a:cubicBezTo>
                  <a:cubicBezTo>
                    <a:pt x="0" y="3111"/>
                    <a:pt x="3990" y="0"/>
                    <a:pt x="10133" y="0"/>
                  </a:cubicBezTo>
                  <a:cubicBezTo>
                    <a:pt x="13398" y="0"/>
                    <a:pt x="15890" y="936"/>
                    <a:pt x="17481" y="2495"/>
                  </a:cubicBezTo>
                  <a:lnTo>
                    <a:pt x="17481" y="352"/>
                  </a:lnTo>
                  <a:lnTo>
                    <a:pt x="21600" y="352"/>
                  </a:lnTo>
                  <a:lnTo>
                    <a:pt x="21600" y="14938"/>
                  </a:lnTo>
                  <a:cubicBezTo>
                    <a:pt x="21600" y="18897"/>
                    <a:pt x="18125" y="21600"/>
                    <a:pt x="11034" y="21600"/>
                  </a:cubicBezTo>
                  <a:cubicBezTo>
                    <a:pt x="5020" y="21600"/>
                    <a:pt x="1673" y="19577"/>
                    <a:pt x="1240" y="16554"/>
                  </a:cubicBezTo>
                  <a:lnTo>
                    <a:pt x="1252" y="16546"/>
                  </a:lnTo>
                  <a:close/>
                  <a:moveTo>
                    <a:pt x="17434" y="7829"/>
                  </a:moveTo>
                  <a:cubicBezTo>
                    <a:pt x="17434" y="4454"/>
                    <a:pt x="14895" y="2519"/>
                    <a:pt x="10952" y="2519"/>
                  </a:cubicBezTo>
                  <a:cubicBezTo>
                    <a:pt x="7009" y="2519"/>
                    <a:pt x="4470" y="4574"/>
                    <a:pt x="4470" y="7829"/>
                  </a:cubicBezTo>
                  <a:cubicBezTo>
                    <a:pt x="4470" y="11084"/>
                    <a:pt x="7009" y="13139"/>
                    <a:pt x="10952" y="13139"/>
                  </a:cubicBezTo>
                  <a:cubicBezTo>
                    <a:pt x="14895" y="13139"/>
                    <a:pt x="17434" y="11204"/>
                    <a:pt x="17434" y="7829"/>
                  </a:cubicBezTo>
                  <a:close/>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32" name="Google Shape;432;p33"/>
            <p:cNvSpPr/>
            <p:nvPr/>
          </p:nvSpPr>
          <p:spPr>
            <a:xfrm>
              <a:off x="16809593" y="5715123"/>
              <a:ext cx="148716" cy="860004"/>
            </a:xfrm>
            <a:custGeom>
              <a:rect b="b" l="l" r="r" t="t"/>
              <a:pathLst>
                <a:path extrusionOk="0" h="21600" w="21600">
                  <a:moveTo>
                    <a:pt x="0" y="1867"/>
                  </a:moveTo>
                  <a:cubicBezTo>
                    <a:pt x="0" y="859"/>
                    <a:pt x="4773" y="0"/>
                    <a:pt x="10800" y="0"/>
                  </a:cubicBezTo>
                  <a:cubicBezTo>
                    <a:pt x="16827" y="0"/>
                    <a:pt x="21600" y="825"/>
                    <a:pt x="21600" y="1867"/>
                  </a:cubicBezTo>
                  <a:cubicBezTo>
                    <a:pt x="21600" y="2909"/>
                    <a:pt x="16827" y="3735"/>
                    <a:pt x="10800" y="3735"/>
                  </a:cubicBezTo>
                  <a:cubicBezTo>
                    <a:pt x="4773" y="3735"/>
                    <a:pt x="0" y="2909"/>
                    <a:pt x="0" y="1867"/>
                  </a:cubicBezTo>
                  <a:close/>
                  <a:moveTo>
                    <a:pt x="1929" y="5811"/>
                  </a:moveTo>
                  <a:lnTo>
                    <a:pt x="19623" y="5811"/>
                  </a:lnTo>
                  <a:lnTo>
                    <a:pt x="19623" y="21600"/>
                  </a:lnTo>
                  <a:lnTo>
                    <a:pt x="1929" y="21600"/>
                  </a:lnTo>
                  <a:cubicBezTo>
                    <a:pt x="1929" y="21600"/>
                    <a:pt x="1929" y="5811"/>
                    <a:pt x="1929" y="5811"/>
                  </a:cubicBezTo>
                  <a:close/>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33" name="Google Shape;433;p33"/>
            <p:cNvSpPr/>
            <p:nvPr/>
          </p:nvSpPr>
          <p:spPr>
            <a:xfrm>
              <a:off x="17029995" y="5766240"/>
              <a:ext cx="349866" cy="812916"/>
            </a:xfrm>
            <a:custGeom>
              <a:rect b="b" l="l" r="r" t="t"/>
              <a:pathLst>
                <a:path extrusionOk="0" h="21600" w="21600">
                  <a:moveTo>
                    <a:pt x="6250" y="17772"/>
                  </a:moveTo>
                  <a:lnTo>
                    <a:pt x="6250" y="7444"/>
                  </a:lnTo>
                  <a:lnTo>
                    <a:pt x="0" y="7444"/>
                  </a:lnTo>
                  <a:lnTo>
                    <a:pt x="0" y="4789"/>
                  </a:lnTo>
                  <a:lnTo>
                    <a:pt x="6250" y="4789"/>
                  </a:lnTo>
                  <a:lnTo>
                    <a:pt x="6250" y="0"/>
                  </a:lnTo>
                  <a:lnTo>
                    <a:pt x="13772" y="0"/>
                  </a:lnTo>
                  <a:lnTo>
                    <a:pt x="13772" y="4789"/>
                  </a:lnTo>
                  <a:lnTo>
                    <a:pt x="21600" y="4789"/>
                  </a:lnTo>
                  <a:lnTo>
                    <a:pt x="21600" y="7444"/>
                  </a:lnTo>
                  <a:lnTo>
                    <a:pt x="13772" y="7444"/>
                  </a:lnTo>
                  <a:lnTo>
                    <a:pt x="13772" y="17481"/>
                  </a:lnTo>
                  <a:cubicBezTo>
                    <a:pt x="13772" y="18451"/>
                    <a:pt x="14899" y="18910"/>
                    <a:pt x="18219" y="18910"/>
                  </a:cubicBezTo>
                  <a:lnTo>
                    <a:pt x="21600" y="18910"/>
                  </a:lnTo>
                  <a:lnTo>
                    <a:pt x="21600" y="21503"/>
                  </a:lnTo>
                  <a:cubicBezTo>
                    <a:pt x="19940" y="21565"/>
                    <a:pt x="18362" y="21600"/>
                    <a:pt x="17009" y="21600"/>
                  </a:cubicBezTo>
                  <a:cubicBezTo>
                    <a:pt x="10021" y="21600"/>
                    <a:pt x="6250" y="20568"/>
                    <a:pt x="6250" y="17772"/>
                  </a:cubicBezTo>
                  <a:lnTo>
                    <a:pt x="6250" y="17772"/>
                  </a:lnTo>
                  <a:close/>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34" name="Google Shape;434;p33"/>
            <p:cNvSpPr/>
            <p:nvPr/>
          </p:nvSpPr>
          <p:spPr>
            <a:xfrm>
              <a:off x="17436936" y="5931871"/>
              <a:ext cx="611064" cy="657882"/>
            </a:xfrm>
            <a:custGeom>
              <a:rect b="b" l="l" r="r" t="t"/>
              <a:pathLst>
                <a:path extrusionOk="0" h="21600" w="21600">
                  <a:moveTo>
                    <a:pt x="15159" y="18320"/>
                  </a:moveTo>
                  <a:cubicBezTo>
                    <a:pt x="13657" y="20477"/>
                    <a:pt x="11158" y="21600"/>
                    <a:pt x="7920" y="21600"/>
                  </a:cubicBezTo>
                  <a:cubicBezTo>
                    <a:pt x="3144" y="21600"/>
                    <a:pt x="0" y="19442"/>
                    <a:pt x="0" y="15475"/>
                  </a:cubicBezTo>
                  <a:cubicBezTo>
                    <a:pt x="0" y="12151"/>
                    <a:pt x="2147" y="9634"/>
                    <a:pt x="8354" y="9078"/>
                  </a:cubicBezTo>
                  <a:lnTo>
                    <a:pt x="11627" y="8762"/>
                  </a:lnTo>
                  <a:cubicBezTo>
                    <a:pt x="13774" y="8522"/>
                    <a:pt x="14948" y="7847"/>
                    <a:pt x="14948" y="6168"/>
                  </a:cubicBezTo>
                  <a:cubicBezTo>
                    <a:pt x="14948" y="4250"/>
                    <a:pt x="13868" y="3204"/>
                    <a:pt x="10383" y="3204"/>
                  </a:cubicBezTo>
                  <a:cubicBezTo>
                    <a:pt x="6899" y="3204"/>
                    <a:pt x="5432" y="4119"/>
                    <a:pt x="5221" y="6920"/>
                  </a:cubicBezTo>
                  <a:lnTo>
                    <a:pt x="962" y="6920"/>
                  </a:lnTo>
                  <a:cubicBezTo>
                    <a:pt x="1220" y="2757"/>
                    <a:pt x="3719" y="0"/>
                    <a:pt x="10395" y="0"/>
                  </a:cubicBezTo>
                  <a:cubicBezTo>
                    <a:pt x="17071" y="0"/>
                    <a:pt x="19183" y="2485"/>
                    <a:pt x="19183" y="6081"/>
                  </a:cubicBezTo>
                  <a:lnTo>
                    <a:pt x="19183" y="17001"/>
                  </a:lnTo>
                  <a:cubicBezTo>
                    <a:pt x="19183" y="17644"/>
                    <a:pt x="19523" y="18036"/>
                    <a:pt x="20392" y="18036"/>
                  </a:cubicBezTo>
                  <a:lnTo>
                    <a:pt x="21600" y="18036"/>
                  </a:lnTo>
                  <a:lnTo>
                    <a:pt x="21600" y="21120"/>
                  </a:lnTo>
                  <a:cubicBezTo>
                    <a:pt x="20955" y="21197"/>
                    <a:pt x="20180" y="21240"/>
                    <a:pt x="19488" y="21240"/>
                  </a:cubicBezTo>
                  <a:cubicBezTo>
                    <a:pt x="16731" y="21240"/>
                    <a:pt x="15487" y="20325"/>
                    <a:pt x="15182" y="18320"/>
                  </a:cubicBezTo>
                  <a:lnTo>
                    <a:pt x="15159" y="18320"/>
                  </a:lnTo>
                  <a:close/>
                  <a:moveTo>
                    <a:pt x="8577" y="18483"/>
                  </a:moveTo>
                  <a:cubicBezTo>
                    <a:pt x="11721" y="18483"/>
                    <a:pt x="14948" y="16848"/>
                    <a:pt x="14948" y="12969"/>
                  </a:cubicBezTo>
                  <a:lnTo>
                    <a:pt x="14948" y="10811"/>
                  </a:lnTo>
                  <a:cubicBezTo>
                    <a:pt x="14302" y="11290"/>
                    <a:pt x="13399" y="11530"/>
                    <a:pt x="12190" y="11650"/>
                  </a:cubicBezTo>
                  <a:lnTo>
                    <a:pt x="9093" y="11966"/>
                  </a:lnTo>
                  <a:cubicBezTo>
                    <a:pt x="5514" y="12369"/>
                    <a:pt x="4447" y="13525"/>
                    <a:pt x="4447" y="15366"/>
                  </a:cubicBezTo>
                  <a:cubicBezTo>
                    <a:pt x="4447" y="17208"/>
                    <a:pt x="5784" y="18483"/>
                    <a:pt x="8577" y="18483"/>
                  </a:cubicBezTo>
                  <a:lnTo>
                    <a:pt x="8577" y="18483"/>
                  </a:lnTo>
                  <a:close/>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35" name="Google Shape;435;p33"/>
            <p:cNvSpPr/>
            <p:nvPr/>
          </p:nvSpPr>
          <p:spPr>
            <a:xfrm>
              <a:off x="18122695" y="5707821"/>
              <a:ext cx="227718" cy="871290"/>
            </a:xfrm>
            <a:custGeom>
              <a:rect b="b" l="l" r="r" t="t"/>
              <a:pathLst>
                <a:path extrusionOk="0" h="21600" w="21600">
                  <a:moveTo>
                    <a:pt x="0" y="18029"/>
                  </a:moveTo>
                  <a:lnTo>
                    <a:pt x="0" y="0"/>
                  </a:lnTo>
                  <a:lnTo>
                    <a:pt x="11556" y="0"/>
                  </a:lnTo>
                  <a:lnTo>
                    <a:pt x="11556" y="17757"/>
                  </a:lnTo>
                  <a:cubicBezTo>
                    <a:pt x="11556" y="18662"/>
                    <a:pt x="13067" y="19090"/>
                    <a:pt x="17318" y="19090"/>
                  </a:cubicBezTo>
                  <a:lnTo>
                    <a:pt x="21600" y="19090"/>
                  </a:lnTo>
                  <a:lnTo>
                    <a:pt x="21600" y="21509"/>
                  </a:lnTo>
                  <a:cubicBezTo>
                    <a:pt x="19301" y="21567"/>
                    <a:pt x="16971" y="21600"/>
                    <a:pt x="15145" y="21600"/>
                  </a:cubicBezTo>
                  <a:cubicBezTo>
                    <a:pt x="5321" y="21600"/>
                    <a:pt x="0" y="20637"/>
                    <a:pt x="0" y="18029"/>
                  </a:cubicBezTo>
                  <a:lnTo>
                    <a:pt x="0" y="18029"/>
                  </a:lnTo>
                  <a:close/>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36" name="Google Shape;436;p33"/>
            <p:cNvSpPr/>
            <p:nvPr/>
          </p:nvSpPr>
          <p:spPr>
            <a:xfrm>
              <a:off x="10315785" y="5707489"/>
              <a:ext cx="601128" cy="867348"/>
            </a:xfrm>
            <a:custGeom>
              <a:rect b="b" l="l" r="r" t="t"/>
              <a:pathLst>
                <a:path extrusionOk="0" h="21600" w="21600">
                  <a:moveTo>
                    <a:pt x="21600" y="4199"/>
                  </a:moveTo>
                  <a:lnTo>
                    <a:pt x="21600" y="0"/>
                  </a:lnTo>
                  <a:lnTo>
                    <a:pt x="0" y="0"/>
                  </a:lnTo>
                  <a:lnTo>
                    <a:pt x="0" y="21600"/>
                  </a:lnTo>
                  <a:lnTo>
                    <a:pt x="21600" y="21600"/>
                  </a:lnTo>
                  <a:lnTo>
                    <a:pt x="21600" y="17219"/>
                  </a:lnTo>
                  <a:lnTo>
                    <a:pt x="8755" y="17219"/>
                  </a:lnTo>
                  <a:lnTo>
                    <a:pt x="8755" y="12433"/>
                  </a:lnTo>
                  <a:lnTo>
                    <a:pt x="19441" y="12433"/>
                  </a:lnTo>
                  <a:lnTo>
                    <a:pt x="19441" y="8233"/>
                  </a:lnTo>
                  <a:lnTo>
                    <a:pt x="8755" y="8233"/>
                  </a:lnTo>
                  <a:lnTo>
                    <a:pt x="8755" y="4199"/>
                  </a:lnTo>
                  <a:lnTo>
                    <a:pt x="21600" y="4199"/>
                  </a:lnTo>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37" name="Google Shape;437;p33"/>
            <p:cNvSpPr/>
            <p:nvPr/>
          </p:nvSpPr>
          <p:spPr>
            <a:xfrm>
              <a:off x="11355378" y="5707489"/>
              <a:ext cx="622350" cy="867348"/>
            </a:xfrm>
            <a:custGeom>
              <a:rect b="b" l="l" r="r" t="t"/>
              <a:pathLst>
                <a:path extrusionOk="0" h="21600" w="21600">
                  <a:moveTo>
                    <a:pt x="21600" y="17335"/>
                  </a:moveTo>
                  <a:lnTo>
                    <a:pt x="8559" y="17335"/>
                  </a:lnTo>
                  <a:lnTo>
                    <a:pt x="8559" y="0"/>
                  </a:lnTo>
                  <a:lnTo>
                    <a:pt x="0" y="0"/>
                  </a:lnTo>
                  <a:lnTo>
                    <a:pt x="0" y="21600"/>
                  </a:lnTo>
                  <a:lnTo>
                    <a:pt x="21600" y="21600"/>
                  </a:lnTo>
                  <a:lnTo>
                    <a:pt x="21600" y="17335"/>
                  </a:lnTo>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38" name="Google Shape;438;p33"/>
            <p:cNvSpPr/>
            <p:nvPr/>
          </p:nvSpPr>
          <p:spPr>
            <a:xfrm>
              <a:off x="13446515" y="5682263"/>
              <a:ext cx="793314" cy="910818"/>
            </a:xfrm>
            <a:custGeom>
              <a:rect b="b" l="l" r="r" t="t"/>
              <a:pathLst>
                <a:path extrusionOk="0" h="21600" w="21600">
                  <a:moveTo>
                    <a:pt x="14054" y="8438"/>
                  </a:moveTo>
                  <a:cubicBezTo>
                    <a:pt x="9526" y="7549"/>
                    <a:pt x="7944" y="7447"/>
                    <a:pt x="7944" y="5880"/>
                  </a:cubicBezTo>
                  <a:cubicBezTo>
                    <a:pt x="7944" y="4424"/>
                    <a:pt x="10185" y="3967"/>
                    <a:pt x="11478" y="3967"/>
                  </a:cubicBezTo>
                  <a:cubicBezTo>
                    <a:pt x="13575" y="3967"/>
                    <a:pt x="16033" y="4392"/>
                    <a:pt x="18536" y="5518"/>
                  </a:cubicBezTo>
                  <a:lnTo>
                    <a:pt x="20362" y="1732"/>
                  </a:lnTo>
                  <a:cubicBezTo>
                    <a:pt x="17795" y="504"/>
                    <a:pt x="14487" y="0"/>
                    <a:pt x="11306" y="0"/>
                  </a:cubicBezTo>
                  <a:cubicBezTo>
                    <a:pt x="5061" y="0"/>
                    <a:pt x="868" y="2204"/>
                    <a:pt x="696" y="6510"/>
                  </a:cubicBezTo>
                  <a:cubicBezTo>
                    <a:pt x="515" y="10430"/>
                    <a:pt x="4175" y="11902"/>
                    <a:pt x="7546" y="12508"/>
                  </a:cubicBezTo>
                  <a:cubicBezTo>
                    <a:pt x="10791" y="13091"/>
                    <a:pt x="14081" y="13594"/>
                    <a:pt x="14153" y="15271"/>
                  </a:cubicBezTo>
                  <a:cubicBezTo>
                    <a:pt x="14216" y="16822"/>
                    <a:pt x="12617" y="17483"/>
                    <a:pt x="9598" y="17483"/>
                  </a:cubicBezTo>
                  <a:cubicBezTo>
                    <a:pt x="6805" y="17483"/>
                    <a:pt x="4203" y="16704"/>
                    <a:pt x="1545" y="15736"/>
                  </a:cubicBezTo>
                  <a:lnTo>
                    <a:pt x="0" y="19845"/>
                  </a:lnTo>
                  <a:cubicBezTo>
                    <a:pt x="3046" y="20978"/>
                    <a:pt x="6146" y="21600"/>
                    <a:pt x="9345" y="21600"/>
                  </a:cubicBezTo>
                  <a:cubicBezTo>
                    <a:pt x="13782" y="21600"/>
                    <a:pt x="17018" y="21002"/>
                    <a:pt x="19404" y="19050"/>
                  </a:cubicBezTo>
                  <a:cubicBezTo>
                    <a:pt x="21058" y="17711"/>
                    <a:pt x="21600" y="16098"/>
                    <a:pt x="21600" y="14555"/>
                  </a:cubicBezTo>
                  <a:cubicBezTo>
                    <a:pt x="21591" y="11296"/>
                    <a:pt x="19268" y="9462"/>
                    <a:pt x="14054" y="8438"/>
                  </a:cubicBezTo>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39" name="Google Shape;439;p33"/>
            <p:cNvSpPr/>
            <p:nvPr/>
          </p:nvSpPr>
          <p:spPr>
            <a:xfrm>
              <a:off x="9209806" y="5707489"/>
              <a:ext cx="756486" cy="867348"/>
            </a:xfrm>
            <a:custGeom>
              <a:rect b="b" l="l" r="r" t="t"/>
              <a:pathLst>
                <a:path extrusionOk="0" h="21600" w="21600">
                  <a:moveTo>
                    <a:pt x="21600" y="4257"/>
                  </a:moveTo>
                  <a:lnTo>
                    <a:pt x="21600" y="0"/>
                  </a:lnTo>
                  <a:lnTo>
                    <a:pt x="0" y="0"/>
                  </a:lnTo>
                  <a:lnTo>
                    <a:pt x="0" y="4257"/>
                  </a:lnTo>
                  <a:lnTo>
                    <a:pt x="7298" y="4257"/>
                  </a:lnTo>
                  <a:lnTo>
                    <a:pt x="7298" y="21600"/>
                  </a:lnTo>
                  <a:lnTo>
                    <a:pt x="14293" y="21600"/>
                  </a:lnTo>
                  <a:lnTo>
                    <a:pt x="14293" y="4257"/>
                  </a:lnTo>
                  <a:lnTo>
                    <a:pt x="21600" y="4257"/>
                  </a:lnTo>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40" name="Google Shape;440;p33"/>
            <p:cNvSpPr/>
            <p:nvPr/>
          </p:nvSpPr>
          <p:spPr>
            <a:xfrm>
              <a:off x="12280125" y="5707489"/>
              <a:ext cx="792666" cy="882900"/>
            </a:xfrm>
            <a:custGeom>
              <a:rect b="b" l="l" r="r" t="t"/>
              <a:pathLst>
                <a:path extrusionOk="0" h="21600" w="21600">
                  <a:moveTo>
                    <a:pt x="14671" y="0"/>
                  </a:moveTo>
                  <a:lnTo>
                    <a:pt x="14671" y="13480"/>
                  </a:lnTo>
                  <a:cubicBezTo>
                    <a:pt x="14671" y="14535"/>
                    <a:pt x="14671" y="14828"/>
                    <a:pt x="14599" y="15242"/>
                  </a:cubicBezTo>
                  <a:cubicBezTo>
                    <a:pt x="14391" y="16525"/>
                    <a:pt x="12998" y="17272"/>
                    <a:pt x="10782" y="17296"/>
                  </a:cubicBezTo>
                  <a:cubicBezTo>
                    <a:pt x="9145" y="17272"/>
                    <a:pt x="7942" y="16842"/>
                    <a:pt x="7381" y="16070"/>
                  </a:cubicBezTo>
                  <a:cubicBezTo>
                    <a:pt x="7101" y="15672"/>
                    <a:pt x="6965" y="14966"/>
                    <a:pt x="6965" y="13829"/>
                  </a:cubicBezTo>
                  <a:lnTo>
                    <a:pt x="6965" y="0"/>
                  </a:lnTo>
                  <a:lnTo>
                    <a:pt x="0" y="0"/>
                  </a:lnTo>
                  <a:lnTo>
                    <a:pt x="0" y="14625"/>
                  </a:lnTo>
                  <a:cubicBezTo>
                    <a:pt x="0" y="16655"/>
                    <a:pt x="298" y="17564"/>
                    <a:pt x="1321" y="18717"/>
                  </a:cubicBezTo>
                  <a:cubicBezTo>
                    <a:pt x="3003" y="20609"/>
                    <a:pt x="6277" y="21600"/>
                    <a:pt x="10800" y="21600"/>
                  </a:cubicBezTo>
                  <a:cubicBezTo>
                    <a:pt x="10845" y="21600"/>
                    <a:pt x="10899" y="21600"/>
                    <a:pt x="10945" y="21600"/>
                  </a:cubicBezTo>
                  <a:cubicBezTo>
                    <a:pt x="10972" y="21600"/>
                    <a:pt x="11008" y="21600"/>
                    <a:pt x="11044" y="21600"/>
                  </a:cubicBezTo>
                  <a:cubicBezTo>
                    <a:pt x="17086" y="21600"/>
                    <a:pt x="20207" y="19481"/>
                    <a:pt x="21112" y="17499"/>
                  </a:cubicBezTo>
                  <a:cubicBezTo>
                    <a:pt x="21564" y="16541"/>
                    <a:pt x="21600" y="16086"/>
                    <a:pt x="21600" y="14146"/>
                  </a:cubicBezTo>
                  <a:lnTo>
                    <a:pt x="21600" y="0"/>
                  </a:lnTo>
                  <a:lnTo>
                    <a:pt x="14671" y="0"/>
                  </a:lnTo>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41" name="Google Shape;441;p33"/>
            <p:cNvSpPr/>
            <p:nvPr/>
          </p:nvSpPr>
          <p:spPr>
            <a:xfrm>
              <a:off x="7892058" y="5469637"/>
              <a:ext cx="1444019" cy="385565"/>
            </a:xfrm>
            <a:custGeom>
              <a:rect b="b" l="l" r="r" t="t"/>
              <a:pathLst>
                <a:path extrusionOk="0" h="21555" w="21592">
                  <a:moveTo>
                    <a:pt x="21431" y="11"/>
                  </a:moveTo>
                  <a:lnTo>
                    <a:pt x="0" y="15969"/>
                  </a:lnTo>
                  <a:lnTo>
                    <a:pt x="0" y="21555"/>
                  </a:lnTo>
                  <a:lnTo>
                    <a:pt x="69" y="21481"/>
                  </a:lnTo>
                  <a:cubicBezTo>
                    <a:pt x="14230" y="8621"/>
                    <a:pt x="21431" y="883"/>
                    <a:pt x="21491" y="827"/>
                  </a:cubicBezTo>
                  <a:cubicBezTo>
                    <a:pt x="21570" y="753"/>
                    <a:pt x="21600" y="512"/>
                    <a:pt x="21590" y="326"/>
                  </a:cubicBezTo>
                  <a:cubicBezTo>
                    <a:pt x="21575" y="122"/>
                    <a:pt x="21516" y="-45"/>
                    <a:pt x="21431" y="11"/>
                  </a:cubicBezTo>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1" i="0" sz="1400" u="none" cap="none" strike="noStrike">
                <a:solidFill>
                  <a:srgbClr val="53585F"/>
                </a:solidFill>
                <a:latin typeface="Arial"/>
                <a:ea typeface="Arial"/>
                <a:cs typeface="Arial"/>
                <a:sym typeface="Arial"/>
              </a:endParaRPr>
            </a:p>
          </p:txBody>
        </p:sp>
        <p:sp>
          <p:nvSpPr>
            <p:cNvPr id="442" name="Google Shape;442;p33"/>
            <p:cNvSpPr/>
            <p:nvPr/>
          </p:nvSpPr>
          <p:spPr>
            <a:xfrm>
              <a:off x="6033602" y="5442469"/>
              <a:ext cx="2598244" cy="1565488"/>
            </a:xfrm>
            <a:custGeom>
              <a:rect b="b" l="l" r="r" t="t"/>
              <a:pathLst>
                <a:path extrusionOk="0" h="21584" w="21594">
                  <a:moveTo>
                    <a:pt x="17357" y="1476"/>
                  </a:moveTo>
                  <a:cubicBezTo>
                    <a:pt x="17542" y="1279"/>
                    <a:pt x="17594" y="1403"/>
                    <a:pt x="17539" y="1622"/>
                  </a:cubicBezTo>
                  <a:cubicBezTo>
                    <a:pt x="17451" y="1975"/>
                    <a:pt x="17048" y="4116"/>
                    <a:pt x="14050" y="8198"/>
                  </a:cubicBezTo>
                  <a:cubicBezTo>
                    <a:pt x="13266" y="9260"/>
                    <a:pt x="12712" y="9860"/>
                    <a:pt x="11583" y="10967"/>
                  </a:cubicBezTo>
                  <a:cubicBezTo>
                    <a:pt x="13432" y="6679"/>
                    <a:pt x="16124" y="2808"/>
                    <a:pt x="17357" y="1476"/>
                  </a:cubicBezTo>
                  <a:moveTo>
                    <a:pt x="17669" y="2"/>
                  </a:moveTo>
                  <a:cubicBezTo>
                    <a:pt x="17090" y="57"/>
                    <a:pt x="16017" y="1480"/>
                    <a:pt x="15429" y="2327"/>
                  </a:cubicBezTo>
                  <a:cubicBezTo>
                    <a:pt x="13084" y="5691"/>
                    <a:pt x="11343" y="8784"/>
                    <a:pt x="10074" y="12020"/>
                  </a:cubicBezTo>
                  <a:cubicBezTo>
                    <a:pt x="7432" y="14367"/>
                    <a:pt x="4066" y="16779"/>
                    <a:pt x="720" y="18664"/>
                  </a:cubicBezTo>
                  <a:lnTo>
                    <a:pt x="643" y="18710"/>
                  </a:lnTo>
                  <a:lnTo>
                    <a:pt x="0" y="21584"/>
                  </a:lnTo>
                  <a:lnTo>
                    <a:pt x="367" y="21346"/>
                  </a:lnTo>
                  <a:cubicBezTo>
                    <a:pt x="2494" y="20001"/>
                    <a:pt x="6044" y="17475"/>
                    <a:pt x="9263" y="14669"/>
                  </a:cubicBezTo>
                  <a:cubicBezTo>
                    <a:pt x="9081" y="15470"/>
                    <a:pt x="8990" y="16207"/>
                    <a:pt x="8990" y="16880"/>
                  </a:cubicBezTo>
                  <a:cubicBezTo>
                    <a:pt x="8990" y="17383"/>
                    <a:pt x="9040" y="17845"/>
                    <a:pt x="9142" y="18271"/>
                  </a:cubicBezTo>
                  <a:cubicBezTo>
                    <a:pt x="9343" y="19113"/>
                    <a:pt x="9743" y="19753"/>
                    <a:pt x="10295" y="20120"/>
                  </a:cubicBezTo>
                  <a:cubicBezTo>
                    <a:pt x="11120" y="20664"/>
                    <a:pt x="12243" y="20678"/>
                    <a:pt x="13526" y="20033"/>
                  </a:cubicBezTo>
                  <a:cubicBezTo>
                    <a:pt x="16800" y="18385"/>
                    <a:pt x="20687" y="13328"/>
                    <a:pt x="21534" y="12322"/>
                  </a:cubicBezTo>
                  <a:lnTo>
                    <a:pt x="21564" y="12285"/>
                  </a:lnTo>
                  <a:cubicBezTo>
                    <a:pt x="21597" y="12244"/>
                    <a:pt x="21600" y="12184"/>
                    <a:pt x="21586" y="12143"/>
                  </a:cubicBezTo>
                  <a:cubicBezTo>
                    <a:pt x="21567" y="12097"/>
                    <a:pt x="21528" y="12084"/>
                    <a:pt x="21498" y="12116"/>
                  </a:cubicBezTo>
                  <a:lnTo>
                    <a:pt x="21498" y="12116"/>
                  </a:lnTo>
                  <a:lnTo>
                    <a:pt x="21498" y="12116"/>
                  </a:lnTo>
                  <a:lnTo>
                    <a:pt x="21457" y="12157"/>
                  </a:lnTo>
                  <a:cubicBezTo>
                    <a:pt x="20549" y="13058"/>
                    <a:pt x="16138" y="17401"/>
                    <a:pt x="13269" y="18678"/>
                  </a:cubicBezTo>
                  <a:cubicBezTo>
                    <a:pt x="11810" y="19328"/>
                    <a:pt x="10695" y="18971"/>
                    <a:pt x="10276" y="17996"/>
                  </a:cubicBezTo>
                  <a:cubicBezTo>
                    <a:pt x="10130" y="17662"/>
                    <a:pt x="10061" y="17241"/>
                    <a:pt x="10061" y="16751"/>
                  </a:cubicBezTo>
                  <a:cubicBezTo>
                    <a:pt x="10061" y="15795"/>
                    <a:pt x="10331" y="14573"/>
                    <a:pt x="10858" y="13219"/>
                  </a:cubicBezTo>
                  <a:cubicBezTo>
                    <a:pt x="11341" y="12761"/>
                    <a:pt x="11790" y="12317"/>
                    <a:pt x="12196" y="11896"/>
                  </a:cubicBezTo>
                  <a:cubicBezTo>
                    <a:pt x="14993" y="9288"/>
                    <a:pt x="18218" y="4217"/>
                    <a:pt x="18353" y="1123"/>
                  </a:cubicBezTo>
                  <a:cubicBezTo>
                    <a:pt x="18353" y="1101"/>
                    <a:pt x="18353" y="1078"/>
                    <a:pt x="18353" y="1055"/>
                  </a:cubicBezTo>
                  <a:cubicBezTo>
                    <a:pt x="18353" y="789"/>
                    <a:pt x="18284" y="515"/>
                    <a:pt x="18160" y="309"/>
                  </a:cubicBezTo>
                  <a:cubicBezTo>
                    <a:pt x="18030" y="94"/>
                    <a:pt x="17857" y="-16"/>
                    <a:pt x="17669" y="2"/>
                  </a:cubicBezTo>
                  <a:close/>
                </a:path>
              </a:pathLst>
            </a:custGeom>
            <a:solidFill>
              <a:srgbClr val="66CC0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sp>
          <p:nvSpPr>
            <p:cNvPr id="443" name="Google Shape;443;p33"/>
            <p:cNvSpPr/>
            <p:nvPr/>
          </p:nvSpPr>
          <p:spPr>
            <a:xfrm>
              <a:off x="6320718" y="5754623"/>
              <a:ext cx="1573668" cy="482598"/>
            </a:xfrm>
            <a:custGeom>
              <a:rect b="b" l="l" r="r" t="t"/>
              <a:pathLst>
                <a:path extrusionOk="0" h="21600" w="21600">
                  <a:moveTo>
                    <a:pt x="21500" y="74"/>
                  </a:moveTo>
                  <a:lnTo>
                    <a:pt x="802" y="14588"/>
                  </a:lnTo>
                  <a:lnTo>
                    <a:pt x="0" y="21600"/>
                  </a:lnTo>
                  <a:lnTo>
                    <a:pt x="21564" y="4501"/>
                  </a:lnTo>
                  <a:lnTo>
                    <a:pt x="21600" y="4472"/>
                  </a:lnTo>
                  <a:lnTo>
                    <a:pt x="21600" y="0"/>
                  </a:lnTo>
                  <a:lnTo>
                    <a:pt x="21500" y="74"/>
                  </a:lnTo>
                </a:path>
              </a:pathLst>
            </a:custGeom>
            <a:solidFill>
              <a:srgbClr val="4B286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585F"/>
                </a:buClr>
                <a:buSzPts val="1400"/>
                <a:buFont typeface="Arial"/>
                <a:buNone/>
              </a:pPr>
              <a:r>
                <a:t/>
              </a:r>
              <a:endParaRPr b="0" i="0" sz="1400" u="none" cap="none" strike="noStrike">
                <a:solidFill>
                  <a:srgbClr val="53585F"/>
                </a:solidFill>
                <a:latin typeface="Arial"/>
                <a:ea typeface="Arial"/>
                <a:cs typeface="Arial"/>
                <a:sym typeface="Arial"/>
              </a:endParaRPr>
            </a:p>
          </p:txBody>
        </p:sp>
      </p:grpSp>
    </p:spTree>
  </p:cSld>
  <p:clrMapOvr>
    <a:masterClrMapping/>
  </p:clrMapOvr>
  <p:extLst>
    <p:ext uri="{DCECCB84-F9BA-43D5-87BE-67443E8EF086}">
      <p15:sldGuideLst>
        <p15:guide id="1" orient="horz" pos="2046">
          <p15:clr>
            <a:schemeClr val="accent3"/>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4">
  <p:cSld name="CUSTOM_5">
    <p:spTree>
      <p:nvGrpSpPr>
        <p:cNvPr id="22" name="Shape 22"/>
        <p:cNvGrpSpPr/>
        <p:nvPr/>
      </p:nvGrpSpPr>
      <p:grpSpPr>
        <a:xfrm>
          <a:off x="0" y="0"/>
          <a:ext cx="0" cy="0"/>
          <a:chOff x="0" y="0"/>
          <a:chExt cx="0" cy="0"/>
        </a:xfrm>
      </p:grpSpPr>
      <p:pic>
        <p:nvPicPr>
          <p:cNvPr id="23" name="Google Shape;23;p5"/>
          <p:cNvPicPr preferRelativeResize="0"/>
          <p:nvPr/>
        </p:nvPicPr>
        <p:blipFill>
          <a:blip r:embed="rId2">
            <a:alphaModFix/>
          </a:blip>
          <a:stretch>
            <a:fillRect/>
          </a:stretch>
        </p:blipFill>
        <p:spPr>
          <a:xfrm>
            <a:off x="0" y="2"/>
            <a:ext cx="12192000" cy="6857997"/>
          </a:xfrm>
          <a:prstGeom prst="rect">
            <a:avLst/>
          </a:prstGeom>
          <a:noFill/>
          <a:ln>
            <a:noFill/>
          </a:ln>
        </p:spPr>
      </p:pic>
      <p:sp>
        <p:nvSpPr>
          <p:cNvPr id="24" name="Google Shape;24;p5"/>
          <p:cNvSpPr txBox="1"/>
          <p:nvPr>
            <p:ph type="title"/>
          </p:nvPr>
        </p:nvSpPr>
        <p:spPr>
          <a:xfrm>
            <a:off x="344905" y="365125"/>
            <a:ext cx="11510100" cy="1325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5"/>
          <p:cNvSpPr txBox="1"/>
          <p:nvPr>
            <p:ph idx="12" type="sldNum"/>
          </p:nvPr>
        </p:nvSpPr>
        <p:spPr>
          <a:xfrm>
            <a:off x="9111916" y="6356350"/>
            <a:ext cx="2743200" cy="365100"/>
          </a:xfrm>
          <a:prstGeom prst="rect">
            <a:avLst/>
          </a:prstGeom>
        </p:spPr>
        <p:txBody>
          <a:bodyPr anchorCtr="0" anchor="ctr" bIns="45700" lIns="91425" spcFirstLastPara="1" rIns="91425" wrap="square" tIns="45700">
            <a:noAutofit/>
          </a:bodyPr>
          <a:lstStyle>
            <a:lvl1pPr lvl="0">
              <a:buClr>
                <a:srgbClr val="000000"/>
              </a:buClr>
              <a:buSzPts val="900"/>
              <a:buFont typeface="Arial"/>
              <a:buNone/>
              <a:defRPr>
                <a:solidFill>
                  <a:schemeClr val="lt1"/>
                </a:solidFill>
              </a:defRPr>
            </a:lvl1pPr>
            <a:lvl2pPr lvl="1">
              <a:buClr>
                <a:srgbClr val="000000"/>
              </a:buClr>
              <a:buSzPts val="900"/>
              <a:buFont typeface="Arial"/>
              <a:buNone/>
              <a:defRPr>
                <a:solidFill>
                  <a:schemeClr val="lt1"/>
                </a:solidFill>
              </a:defRPr>
            </a:lvl2pPr>
            <a:lvl3pPr lvl="2">
              <a:buClr>
                <a:srgbClr val="000000"/>
              </a:buClr>
              <a:buSzPts val="900"/>
              <a:buFont typeface="Arial"/>
              <a:buNone/>
              <a:defRPr>
                <a:solidFill>
                  <a:schemeClr val="lt1"/>
                </a:solidFill>
              </a:defRPr>
            </a:lvl3pPr>
            <a:lvl4pPr lvl="3">
              <a:buClr>
                <a:srgbClr val="000000"/>
              </a:buClr>
              <a:buSzPts val="900"/>
              <a:buFont typeface="Arial"/>
              <a:buNone/>
              <a:defRPr>
                <a:solidFill>
                  <a:schemeClr val="lt1"/>
                </a:solidFill>
              </a:defRPr>
            </a:lvl4pPr>
            <a:lvl5pPr lvl="4">
              <a:buClr>
                <a:srgbClr val="000000"/>
              </a:buClr>
              <a:buSzPts val="900"/>
              <a:buFont typeface="Arial"/>
              <a:buNone/>
              <a:defRPr>
                <a:solidFill>
                  <a:schemeClr val="lt1"/>
                </a:solidFill>
              </a:defRPr>
            </a:lvl5pPr>
            <a:lvl6pPr lvl="5">
              <a:buClr>
                <a:srgbClr val="000000"/>
              </a:buClr>
              <a:buSzPts val="900"/>
              <a:buFont typeface="Arial"/>
              <a:buNone/>
              <a:defRPr>
                <a:solidFill>
                  <a:schemeClr val="lt1"/>
                </a:solidFill>
              </a:defRPr>
            </a:lvl6pPr>
            <a:lvl7pPr lvl="6">
              <a:buClr>
                <a:srgbClr val="000000"/>
              </a:buClr>
              <a:buSzPts val="900"/>
              <a:buFont typeface="Arial"/>
              <a:buNone/>
              <a:defRPr>
                <a:solidFill>
                  <a:schemeClr val="lt1"/>
                </a:solidFill>
              </a:defRPr>
            </a:lvl7pPr>
            <a:lvl8pPr lvl="7">
              <a:buClr>
                <a:srgbClr val="000000"/>
              </a:buClr>
              <a:buSzPts val="900"/>
              <a:buFont typeface="Arial"/>
              <a:buNone/>
              <a:defRPr>
                <a:solidFill>
                  <a:schemeClr val="lt1"/>
                </a:solidFill>
              </a:defRPr>
            </a:lvl8pPr>
            <a:lvl9pPr lvl="8">
              <a:buClr>
                <a:srgbClr val="000000"/>
              </a:buClr>
              <a:buSzPts val="900"/>
              <a:buFont typeface="Arial"/>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5">
  <p:cSld name="CUSTOM_6">
    <p:spTree>
      <p:nvGrpSpPr>
        <p:cNvPr id="26"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2"/>
            <a:ext cx="12192000" cy="6857997"/>
          </a:xfrm>
          <a:prstGeom prst="rect">
            <a:avLst/>
          </a:prstGeom>
          <a:noFill/>
          <a:ln>
            <a:noFill/>
          </a:ln>
        </p:spPr>
      </p:pic>
      <p:sp>
        <p:nvSpPr>
          <p:cNvPr id="28" name="Google Shape;28;p6"/>
          <p:cNvSpPr txBox="1"/>
          <p:nvPr>
            <p:ph type="title"/>
          </p:nvPr>
        </p:nvSpPr>
        <p:spPr>
          <a:xfrm>
            <a:off x="344905" y="365125"/>
            <a:ext cx="11510100" cy="1325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6"/>
          <p:cNvSpPr txBox="1"/>
          <p:nvPr>
            <p:ph idx="12" type="sldNum"/>
          </p:nvPr>
        </p:nvSpPr>
        <p:spPr>
          <a:xfrm>
            <a:off x="9111916" y="6356350"/>
            <a:ext cx="2743200" cy="365100"/>
          </a:xfrm>
          <a:prstGeom prst="rect">
            <a:avLst/>
          </a:prstGeom>
        </p:spPr>
        <p:txBody>
          <a:bodyPr anchorCtr="0" anchor="ctr" bIns="45700" lIns="91425" spcFirstLastPara="1" rIns="91425" wrap="square" tIns="45700">
            <a:noAutofit/>
          </a:bodyPr>
          <a:lstStyle>
            <a:lvl1pPr lvl="0">
              <a:buClr>
                <a:srgbClr val="000000"/>
              </a:buClr>
              <a:buSzPts val="900"/>
              <a:buFont typeface="Arial"/>
              <a:buNone/>
              <a:defRPr>
                <a:solidFill>
                  <a:schemeClr val="lt1"/>
                </a:solidFill>
              </a:defRPr>
            </a:lvl1pPr>
            <a:lvl2pPr lvl="1">
              <a:buClr>
                <a:srgbClr val="000000"/>
              </a:buClr>
              <a:buSzPts val="900"/>
              <a:buFont typeface="Arial"/>
              <a:buNone/>
              <a:defRPr>
                <a:solidFill>
                  <a:schemeClr val="lt1"/>
                </a:solidFill>
              </a:defRPr>
            </a:lvl2pPr>
            <a:lvl3pPr lvl="2">
              <a:buClr>
                <a:srgbClr val="000000"/>
              </a:buClr>
              <a:buSzPts val="900"/>
              <a:buFont typeface="Arial"/>
              <a:buNone/>
              <a:defRPr>
                <a:solidFill>
                  <a:schemeClr val="lt1"/>
                </a:solidFill>
              </a:defRPr>
            </a:lvl3pPr>
            <a:lvl4pPr lvl="3">
              <a:buClr>
                <a:srgbClr val="000000"/>
              </a:buClr>
              <a:buSzPts val="900"/>
              <a:buFont typeface="Arial"/>
              <a:buNone/>
              <a:defRPr>
                <a:solidFill>
                  <a:schemeClr val="lt1"/>
                </a:solidFill>
              </a:defRPr>
            </a:lvl4pPr>
            <a:lvl5pPr lvl="4">
              <a:buClr>
                <a:srgbClr val="000000"/>
              </a:buClr>
              <a:buSzPts val="900"/>
              <a:buFont typeface="Arial"/>
              <a:buNone/>
              <a:defRPr>
                <a:solidFill>
                  <a:schemeClr val="lt1"/>
                </a:solidFill>
              </a:defRPr>
            </a:lvl5pPr>
            <a:lvl6pPr lvl="5">
              <a:buClr>
                <a:srgbClr val="000000"/>
              </a:buClr>
              <a:buSzPts val="900"/>
              <a:buFont typeface="Arial"/>
              <a:buNone/>
              <a:defRPr>
                <a:solidFill>
                  <a:schemeClr val="lt1"/>
                </a:solidFill>
              </a:defRPr>
            </a:lvl6pPr>
            <a:lvl7pPr lvl="6">
              <a:buClr>
                <a:srgbClr val="000000"/>
              </a:buClr>
              <a:buSzPts val="900"/>
              <a:buFont typeface="Arial"/>
              <a:buNone/>
              <a:defRPr>
                <a:solidFill>
                  <a:schemeClr val="lt1"/>
                </a:solidFill>
              </a:defRPr>
            </a:lvl7pPr>
            <a:lvl8pPr lvl="7">
              <a:buClr>
                <a:srgbClr val="000000"/>
              </a:buClr>
              <a:buSzPts val="900"/>
              <a:buFont typeface="Arial"/>
              <a:buNone/>
              <a:defRPr>
                <a:solidFill>
                  <a:schemeClr val="lt1"/>
                </a:solidFill>
              </a:defRPr>
            </a:lvl8pPr>
            <a:lvl9pPr lvl="8">
              <a:buClr>
                <a:srgbClr val="000000"/>
              </a:buClr>
              <a:buSzPts val="900"/>
              <a:buFont typeface="Arial"/>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6">
  <p:cSld name="CUSTOM_7">
    <p:spTree>
      <p:nvGrpSpPr>
        <p:cNvPr id="30" name="Shape 30"/>
        <p:cNvGrpSpPr/>
        <p:nvPr/>
      </p:nvGrpSpPr>
      <p:grpSpPr>
        <a:xfrm>
          <a:off x="0" y="0"/>
          <a:ext cx="0" cy="0"/>
          <a:chOff x="0" y="0"/>
          <a:chExt cx="0" cy="0"/>
        </a:xfrm>
      </p:grpSpPr>
      <p:pic>
        <p:nvPicPr>
          <p:cNvPr id="31" name="Google Shape;31;p7"/>
          <p:cNvPicPr preferRelativeResize="0"/>
          <p:nvPr/>
        </p:nvPicPr>
        <p:blipFill>
          <a:blip r:embed="rId2">
            <a:alphaModFix/>
          </a:blip>
          <a:stretch>
            <a:fillRect/>
          </a:stretch>
        </p:blipFill>
        <p:spPr>
          <a:xfrm>
            <a:off x="-8" y="0"/>
            <a:ext cx="12192010" cy="6858000"/>
          </a:xfrm>
          <a:prstGeom prst="rect">
            <a:avLst/>
          </a:prstGeom>
          <a:noFill/>
          <a:ln>
            <a:noFill/>
          </a:ln>
        </p:spPr>
      </p:pic>
      <p:sp>
        <p:nvSpPr>
          <p:cNvPr id="32" name="Google Shape;32;p7"/>
          <p:cNvSpPr txBox="1"/>
          <p:nvPr>
            <p:ph type="title"/>
          </p:nvPr>
        </p:nvSpPr>
        <p:spPr>
          <a:xfrm>
            <a:off x="344905" y="365125"/>
            <a:ext cx="11510100" cy="1325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7"/>
          <p:cNvSpPr txBox="1"/>
          <p:nvPr>
            <p:ph idx="12" type="sldNum"/>
          </p:nvPr>
        </p:nvSpPr>
        <p:spPr>
          <a:xfrm>
            <a:off x="9111916" y="6356350"/>
            <a:ext cx="2743200" cy="365100"/>
          </a:xfrm>
          <a:prstGeom prst="rect">
            <a:avLst/>
          </a:prstGeom>
        </p:spPr>
        <p:txBody>
          <a:bodyPr anchorCtr="0" anchor="ctr" bIns="45700" lIns="91425" spcFirstLastPara="1" rIns="91425" wrap="square" tIns="45700">
            <a:noAutofit/>
          </a:bodyPr>
          <a:lstStyle>
            <a:lvl1pPr lvl="0">
              <a:buClr>
                <a:srgbClr val="000000"/>
              </a:buClr>
              <a:buSzPts val="900"/>
              <a:buFont typeface="Arial"/>
              <a:buNone/>
              <a:defRPr>
                <a:solidFill>
                  <a:schemeClr val="lt1"/>
                </a:solidFill>
              </a:defRPr>
            </a:lvl1pPr>
            <a:lvl2pPr lvl="1">
              <a:buClr>
                <a:srgbClr val="000000"/>
              </a:buClr>
              <a:buSzPts val="900"/>
              <a:buFont typeface="Arial"/>
              <a:buNone/>
              <a:defRPr>
                <a:solidFill>
                  <a:schemeClr val="lt1"/>
                </a:solidFill>
              </a:defRPr>
            </a:lvl2pPr>
            <a:lvl3pPr lvl="2">
              <a:buClr>
                <a:srgbClr val="000000"/>
              </a:buClr>
              <a:buSzPts val="900"/>
              <a:buFont typeface="Arial"/>
              <a:buNone/>
              <a:defRPr>
                <a:solidFill>
                  <a:schemeClr val="lt1"/>
                </a:solidFill>
              </a:defRPr>
            </a:lvl3pPr>
            <a:lvl4pPr lvl="3">
              <a:buClr>
                <a:srgbClr val="000000"/>
              </a:buClr>
              <a:buSzPts val="900"/>
              <a:buFont typeface="Arial"/>
              <a:buNone/>
              <a:defRPr>
                <a:solidFill>
                  <a:schemeClr val="lt1"/>
                </a:solidFill>
              </a:defRPr>
            </a:lvl4pPr>
            <a:lvl5pPr lvl="4">
              <a:buClr>
                <a:srgbClr val="000000"/>
              </a:buClr>
              <a:buSzPts val="900"/>
              <a:buFont typeface="Arial"/>
              <a:buNone/>
              <a:defRPr>
                <a:solidFill>
                  <a:schemeClr val="lt1"/>
                </a:solidFill>
              </a:defRPr>
            </a:lvl5pPr>
            <a:lvl6pPr lvl="5">
              <a:buClr>
                <a:srgbClr val="000000"/>
              </a:buClr>
              <a:buSzPts val="900"/>
              <a:buFont typeface="Arial"/>
              <a:buNone/>
              <a:defRPr>
                <a:solidFill>
                  <a:schemeClr val="lt1"/>
                </a:solidFill>
              </a:defRPr>
            </a:lvl6pPr>
            <a:lvl7pPr lvl="6">
              <a:buClr>
                <a:srgbClr val="000000"/>
              </a:buClr>
              <a:buSzPts val="900"/>
              <a:buFont typeface="Arial"/>
              <a:buNone/>
              <a:defRPr>
                <a:solidFill>
                  <a:schemeClr val="lt1"/>
                </a:solidFill>
              </a:defRPr>
            </a:lvl7pPr>
            <a:lvl8pPr lvl="7">
              <a:buClr>
                <a:srgbClr val="000000"/>
              </a:buClr>
              <a:buSzPts val="900"/>
              <a:buFont typeface="Arial"/>
              <a:buNone/>
              <a:defRPr>
                <a:solidFill>
                  <a:schemeClr val="lt1"/>
                </a:solidFill>
              </a:defRPr>
            </a:lvl8pPr>
            <a:lvl9pPr lvl="8">
              <a:buClr>
                <a:srgbClr val="000000"/>
              </a:buClr>
              <a:buSzPts val="900"/>
              <a:buFont typeface="Arial"/>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7">
  <p:cSld name="CUSTOM_8">
    <p:spTree>
      <p:nvGrpSpPr>
        <p:cNvPr id="34" name="Shape 34"/>
        <p:cNvGrpSpPr/>
        <p:nvPr/>
      </p:nvGrpSpPr>
      <p:grpSpPr>
        <a:xfrm>
          <a:off x="0" y="0"/>
          <a:ext cx="0" cy="0"/>
          <a:chOff x="0" y="0"/>
          <a:chExt cx="0" cy="0"/>
        </a:xfrm>
      </p:grpSpPr>
      <p:pic>
        <p:nvPicPr>
          <p:cNvPr id="35" name="Google Shape;35;p8"/>
          <p:cNvPicPr preferRelativeResize="0"/>
          <p:nvPr/>
        </p:nvPicPr>
        <p:blipFill>
          <a:blip r:embed="rId2">
            <a:alphaModFix/>
          </a:blip>
          <a:stretch>
            <a:fillRect/>
          </a:stretch>
        </p:blipFill>
        <p:spPr>
          <a:xfrm>
            <a:off x="0" y="2"/>
            <a:ext cx="12192000" cy="6857997"/>
          </a:xfrm>
          <a:prstGeom prst="rect">
            <a:avLst/>
          </a:prstGeom>
          <a:noFill/>
          <a:ln>
            <a:noFill/>
          </a:ln>
        </p:spPr>
      </p:pic>
      <p:sp>
        <p:nvSpPr>
          <p:cNvPr id="36" name="Google Shape;36;p8"/>
          <p:cNvSpPr txBox="1"/>
          <p:nvPr>
            <p:ph type="title"/>
          </p:nvPr>
        </p:nvSpPr>
        <p:spPr>
          <a:xfrm>
            <a:off x="344905" y="365125"/>
            <a:ext cx="11510100" cy="1325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8"/>
          <p:cNvSpPr txBox="1"/>
          <p:nvPr>
            <p:ph idx="12" type="sldNum"/>
          </p:nvPr>
        </p:nvSpPr>
        <p:spPr>
          <a:xfrm>
            <a:off x="9111916" y="6356350"/>
            <a:ext cx="2743200" cy="365100"/>
          </a:xfrm>
          <a:prstGeom prst="rect">
            <a:avLst/>
          </a:prstGeom>
        </p:spPr>
        <p:txBody>
          <a:bodyPr anchorCtr="0" anchor="ctr" bIns="45700" lIns="91425" spcFirstLastPara="1" rIns="91425" wrap="square" tIns="45700">
            <a:noAutofit/>
          </a:bodyPr>
          <a:lstStyle>
            <a:lvl1pPr lvl="0">
              <a:buClr>
                <a:srgbClr val="000000"/>
              </a:buClr>
              <a:buSzPts val="900"/>
              <a:buFont typeface="Arial"/>
              <a:buNone/>
              <a:defRPr>
                <a:solidFill>
                  <a:schemeClr val="lt1"/>
                </a:solidFill>
              </a:defRPr>
            </a:lvl1pPr>
            <a:lvl2pPr lvl="1">
              <a:buClr>
                <a:srgbClr val="000000"/>
              </a:buClr>
              <a:buSzPts val="900"/>
              <a:buFont typeface="Arial"/>
              <a:buNone/>
              <a:defRPr>
                <a:solidFill>
                  <a:schemeClr val="lt1"/>
                </a:solidFill>
              </a:defRPr>
            </a:lvl2pPr>
            <a:lvl3pPr lvl="2">
              <a:buClr>
                <a:srgbClr val="000000"/>
              </a:buClr>
              <a:buSzPts val="900"/>
              <a:buFont typeface="Arial"/>
              <a:buNone/>
              <a:defRPr>
                <a:solidFill>
                  <a:schemeClr val="lt1"/>
                </a:solidFill>
              </a:defRPr>
            </a:lvl3pPr>
            <a:lvl4pPr lvl="3">
              <a:buClr>
                <a:srgbClr val="000000"/>
              </a:buClr>
              <a:buSzPts val="900"/>
              <a:buFont typeface="Arial"/>
              <a:buNone/>
              <a:defRPr>
                <a:solidFill>
                  <a:schemeClr val="lt1"/>
                </a:solidFill>
              </a:defRPr>
            </a:lvl4pPr>
            <a:lvl5pPr lvl="4">
              <a:buClr>
                <a:srgbClr val="000000"/>
              </a:buClr>
              <a:buSzPts val="900"/>
              <a:buFont typeface="Arial"/>
              <a:buNone/>
              <a:defRPr>
                <a:solidFill>
                  <a:schemeClr val="lt1"/>
                </a:solidFill>
              </a:defRPr>
            </a:lvl5pPr>
            <a:lvl6pPr lvl="5">
              <a:buClr>
                <a:srgbClr val="000000"/>
              </a:buClr>
              <a:buSzPts val="900"/>
              <a:buFont typeface="Arial"/>
              <a:buNone/>
              <a:defRPr>
                <a:solidFill>
                  <a:schemeClr val="lt1"/>
                </a:solidFill>
              </a:defRPr>
            </a:lvl6pPr>
            <a:lvl7pPr lvl="6">
              <a:buClr>
                <a:srgbClr val="000000"/>
              </a:buClr>
              <a:buSzPts val="900"/>
              <a:buFont typeface="Arial"/>
              <a:buNone/>
              <a:defRPr>
                <a:solidFill>
                  <a:schemeClr val="lt1"/>
                </a:solidFill>
              </a:defRPr>
            </a:lvl7pPr>
            <a:lvl8pPr lvl="7">
              <a:buClr>
                <a:srgbClr val="000000"/>
              </a:buClr>
              <a:buSzPts val="900"/>
              <a:buFont typeface="Arial"/>
              <a:buNone/>
              <a:defRPr>
                <a:solidFill>
                  <a:schemeClr val="lt1"/>
                </a:solidFill>
              </a:defRPr>
            </a:lvl8pPr>
            <a:lvl9pPr lvl="8">
              <a:buClr>
                <a:srgbClr val="000000"/>
              </a:buClr>
              <a:buSzPts val="900"/>
              <a:buFont typeface="Arial"/>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8">
  <p:cSld name="CUSTOM_9">
    <p:spTree>
      <p:nvGrpSpPr>
        <p:cNvPr id="38" name="Shape 38"/>
        <p:cNvGrpSpPr/>
        <p:nvPr/>
      </p:nvGrpSpPr>
      <p:grpSpPr>
        <a:xfrm>
          <a:off x="0" y="0"/>
          <a:ext cx="0" cy="0"/>
          <a:chOff x="0" y="0"/>
          <a:chExt cx="0" cy="0"/>
        </a:xfrm>
      </p:grpSpPr>
      <p:pic>
        <p:nvPicPr>
          <p:cNvPr id="39" name="Google Shape;39;p9"/>
          <p:cNvPicPr preferRelativeResize="0"/>
          <p:nvPr/>
        </p:nvPicPr>
        <p:blipFill>
          <a:blip r:embed="rId2">
            <a:alphaModFix/>
          </a:blip>
          <a:stretch>
            <a:fillRect/>
          </a:stretch>
        </p:blipFill>
        <p:spPr>
          <a:xfrm>
            <a:off x="0" y="2"/>
            <a:ext cx="12192000" cy="6857997"/>
          </a:xfrm>
          <a:prstGeom prst="rect">
            <a:avLst/>
          </a:prstGeom>
          <a:noFill/>
          <a:ln>
            <a:noFill/>
          </a:ln>
        </p:spPr>
      </p:pic>
      <p:sp>
        <p:nvSpPr>
          <p:cNvPr id="40" name="Google Shape;40;p9"/>
          <p:cNvSpPr txBox="1"/>
          <p:nvPr>
            <p:ph type="title"/>
          </p:nvPr>
        </p:nvSpPr>
        <p:spPr>
          <a:xfrm>
            <a:off x="344905" y="365125"/>
            <a:ext cx="11510100" cy="1325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9"/>
          <p:cNvSpPr txBox="1"/>
          <p:nvPr>
            <p:ph idx="12" type="sldNum"/>
          </p:nvPr>
        </p:nvSpPr>
        <p:spPr>
          <a:xfrm>
            <a:off x="9111916" y="6356350"/>
            <a:ext cx="2743200" cy="365100"/>
          </a:xfrm>
          <a:prstGeom prst="rect">
            <a:avLst/>
          </a:prstGeom>
        </p:spPr>
        <p:txBody>
          <a:bodyPr anchorCtr="0" anchor="ctr" bIns="45700" lIns="91425" spcFirstLastPara="1" rIns="91425" wrap="square" tIns="45700">
            <a:noAutofit/>
          </a:bodyPr>
          <a:lstStyle>
            <a:lvl1pPr lvl="0">
              <a:buClr>
                <a:srgbClr val="000000"/>
              </a:buClr>
              <a:buSzPts val="900"/>
              <a:buFont typeface="Arial"/>
              <a:buNone/>
              <a:defRPr/>
            </a:lvl1pPr>
            <a:lvl2pPr lvl="1">
              <a:buClr>
                <a:srgbClr val="000000"/>
              </a:buClr>
              <a:buSzPts val="900"/>
              <a:buFont typeface="Arial"/>
              <a:buNone/>
              <a:defRPr/>
            </a:lvl2pPr>
            <a:lvl3pPr lvl="2">
              <a:buClr>
                <a:srgbClr val="000000"/>
              </a:buClr>
              <a:buSzPts val="900"/>
              <a:buFont typeface="Arial"/>
              <a:buNone/>
              <a:defRPr/>
            </a:lvl3pPr>
            <a:lvl4pPr lvl="3">
              <a:buClr>
                <a:srgbClr val="000000"/>
              </a:buClr>
              <a:buSzPts val="900"/>
              <a:buFont typeface="Arial"/>
              <a:buNone/>
              <a:defRPr/>
            </a:lvl4pPr>
            <a:lvl5pPr lvl="4">
              <a:buClr>
                <a:srgbClr val="000000"/>
              </a:buClr>
              <a:buSzPts val="900"/>
              <a:buFont typeface="Arial"/>
              <a:buNone/>
              <a:defRPr/>
            </a:lvl5pPr>
            <a:lvl6pPr lvl="5">
              <a:buClr>
                <a:srgbClr val="000000"/>
              </a:buClr>
              <a:buSzPts val="900"/>
              <a:buFont typeface="Arial"/>
              <a:buNone/>
              <a:defRPr/>
            </a:lvl6pPr>
            <a:lvl7pPr lvl="6">
              <a:buClr>
                <a:srgbClr val="000000"/>
              </a:buClr>
              <a:buSzPts val="900"/>
              <a:buFont typeface="Arial"/>
              <a:buNone/>
              <a:defRPr/>
            </a:lvl7pPr>
            <a:lvl8pPr lvl="7">
              <a:buClr>
                <a:srgbClr val="000000"/>
              </a:buClr>
              <a:buSzPts val="900"/>
              <a:buFont typeface="Arial"/>
              <a:buNone/>
              <a:defRPr/>
            </a:lvl8pPr>
            <a:lvl9pPr lvl="8">
              <a:buClr>
                <a:srgbClr val="000000"/>
              </a:buClr>
              <a:buSzPts val="900"/>
              <a:buFont typeface="Arial"/>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9">
  <p:cSld name="CUSTOM_10">
    <p:spTree>
      <p:nvGrpSpPr>
        <p:cNvPr id="42" name="Shape 42"/>
        <p:cNvGrpSpPr/>
        <p:nvPr/>
      </p:nvGrpSpPr>
      <p:grpSpPr>
        <a:xfrm>
          <a:off x="0" y="0"/>
          <a:ext cx="0" cy="0"/>
          <a:chOff x="0" y="0"/>
          <a:chExt cx="0" cy="0"/>
        </a:xfrm>
      </p:grpSpPr>
      <p:pic>
        <p:nvPicPr>
          <p:cNvPr id="43" name="Google Shape;43;p10"/>
          <p:cNvPicPr preferRelativeResize="0"/>
          <p:nvPr/>
        </p:nvPicPr>
        <p:blipFill>
          <a:blip r:embed="rId2">
            <a:alphaModFix/>
          </a:blip>
          <a:stretch>
            <a:fillRect/>
          </a:stretch>
        </p:blipFill>
        <p:spPr>
          <a:xfrm>
            <a:off x="0" y="2"/>
            <a:ext cx="12192000" cy="6857997"/>
          </a:xfrm>
          <a:prstGeom prst="rect">
            <a:avLst/>
          </a:prstGeom>
          <a:noFill/>
          <a:ln>
            <a:noFill/>
          </a:ln>
        </p:spPr>
      </p:pic>
      <p:sp>
        <p:nvSpPr>
          <p:cNvPr id="44" name="Google Shape;44;p10"/>
          <p:cNvSpPr txBox="1"/>
          <p:nvPr>
            <p:ph type="title"/>
          </p:nvPr>
        </p:nvSpPr>
        <p:spPr>
          <a:xfrm>
            <a:off x="344905" y="365125"/>
            <a:ext cx="11510100" cy="1325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10"/>
          <p:cNvSpPr txBox="1"/>
          <p:nvPr>
            <p:ph idx="12" type="sldNum"/>
          </p:nvPr>
        </p:nvSpPr>
        <p:spPr>
          <a:xfrm>
            <a:off x="9111916" y="6356350"/>
            <a:ext cx="2743200" cy="365100"/>
          </a:xfrm>
          <a:prstGeom prst="rect">
            <a:avLst/>
          </a:prstGeom>
        </p:spPr>
        <p:txBody>
          <a:bodyPr anchorCtr="0" anchor="ctr" bIns="45700" lIns="91425" spcFirstLastPara="1" rIns="91425" wrap="square" tIns="45700">
            <a:noAutofit/>
          </a:bodyPr>
          <a:lstStyle>
            <a:lvl1pPr lvl="0">
              <a:buClr>
                <a:srgbClr val="000000"/>
              </a:buClr>
              <a:buSzPts val="900"/>
              <a:buFont typeface="Arial"/>
              <a:buNone/>
              <a:defRPr>
                <a:solidFill>
                  <a:schemeClr val="lt2"/>
                </a:solidFill>
              </a:defRPr>
            </a:lvl1pPr>
            <a:lvl2pPr lvl="1">
              <a:buClr>
                <a:srgbClr val="000000"/>
              </a:buClr>
              <a:buSzPts val="900"/>
              <a:buFont typeface="Arial"/>
              <a:buNone/>
              <a:defRPr>
                <a:solidFill>
                  <a:schemeClr val="lt2"/>
                </a:solidFill>
              </a:defRPr>
            </a:lvl2pPr>
            <a:lvl3pPr lvl="2">
              <a:buClr>
                <a:srgbClr val="000000"/>
              </a:buClr>
              <a:buSzPts val="900"/>
              <a:buFont typeface="Arial"/>
              <a:buNone/>
              <a:defRPr>
                <a:solidFill>
                  <a:schemeClr val="lt2"/>
                </a:solidFill>
              </a:defRPr>
            </a:lvl3pPr>
            <a:lvl4pPr lvl="3">
              <a:buClr>
                <a:srgbClr val="000000"/>
              </a:buClr>
              <a:buSzPts val="900"/>
              <a:buFont typeface="Arial"/>
              <a:buNone/>
              <a:defRPr>
                <a:solidFill>
                  <a:schemeClr val="lt2"/>
                </a:solidFill>
              </a:defRPr>
            </a:lvl4pPr>
            <a:lvl5pPr lvl="4">
              <a:buClr>
                <a:srgbClr val="000000"/>
              </a:buClr>
              <a:buSzPts val="900"/>
              <a:buFont typeface="Arial"/>
              <a:buNone/>
              <a:defRPr>
                <a:solidFill>
                  <a:schemeClr val="lt2"/>
                </a:solidFill>
              </a:defRPr>
            </a:lvl5pPr>
            <a:lvl6pPr lvl="5">
              <a:buClr>
                <a:srgbClr val="000000"/>
              </a:buClr>
              <a:buSzPts val="900"/>
              <a:buFont typeface="Arial"/>
              <a:buNone/>
              <a:defRPr>
                <a:solidFill>
                  <a:schemeClr val="lt2"/>
                </a:solidFill>
              </a:defRPr>
            </a:lvl6pPr>
            <a:lvl7pPr lvl="6">
              <a:buClr>
                <a:srgbClr val="000000"/>
              </a:buClr>
              <a:buSzPts val="900"/>
              <a:buFont typeface="Arial"/>
              <a:buNone/>
              <a:defRPr>
                <a:solidFill>
                  <a:schemeClr val="lt2"/>
                </a:solidFill>
              </a:defRPr>
            </a:lvl7pPr>
            <a:lvl8pPr lvl="7">
              <a:buClr>
                <a:srgbClr val="000000"/>
              </a:buClr>
              <a:buSzPts val="900"/>
              <a:buFont typeface="Arial"/>
              <a:buNone/>
              <a:defRPr>
                <a:solidFill>
                  <a:schemeClr val="lt2"/>
                </a:solidFill>
              </a:defRPr>
            </a:lvl8pPr>
            <a:lvl9pPr lvl="8">
              <a:buClr>
                <a:srgbClr val="000000"/>
              </a:buClr>
              <a:buSzPts val="900"/>
              <a:buFont typeface="Arial"/>
              <a:buNone/>
              <a:defRPr>
                <a:solidFill>
                  <a:schemeClr val="lt2"/>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6.xml"/><Relationship Id="rId10" Type="http://schemas.openxmlformats.org/officeDocument/2006/relationships/slideLayout" Target="../slideLayouts/slideLayout25.xml"/><Relationship Id="rId13" Type="http://schemas.openxmlformats.org/officeDocument/2006/relationships/slideLayout" Target="../slideLayouts/slideLayout28.xml"/><Relationship Id="rId12" Type="http://schemas.openxmlformats.org/officeDocument/2006/relationships/slideLayout" Target="../slideLayouts/slideLayout27.xml"/><Relationship Id="rId1" Type="http://schemas.openxmlformats.org/officeDocument/2006/relationships/slideLayout" Target="../slideLayouts/slideLayout16.xml"/><Relationship Id="rId2" Type="http://schemas.openxmlformats.org/officeDocument/2006/relationships/slideLayout" Target="../slideLayouts/slideLayout17.xml"/><Relationship Id="rId3" Type="http://schemas.openxmlformats.org/officeDocument/2006/relationships/slideLayout" Target="../slideLayouts/slideLayout18.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5" Type="http://schemas.openxmlformats.org/officeDocument/2006/relationships/slideLayout" Target="../slideLayouts/slideLayout30.xml"/><Relationship Id="rId14" Type="http://schemas.openxmlformats.org/officeDocument/2006/relationships/slideLayout" Target="../slideLayouts/slideLayout29.xml"/><Relationship Id="rId17" Type="http://schemas.openxmlformats.org/officeDocument/2006/relationships/theme" Target="../theme/theme2.xml"/><Relationship Id="rId16" Type="http://schemas.openxmlformats.org/officeDocument/2006/relationships/slideLayout" Target="../slideLayouts/slideLayout31.xml"/><Relationship Id="rId5" Type="http://schemas.openxmlformats.org/officeDocument/2006/relationships/slideLayout" Target="../slideLayouts/slideLayout20.xml"/><Relationship Id="rId6" Type="http://schemas.openxmlformats.org/officeDocument/2006/relationships/slideLayout" Target="../slideLayouts/slideLayout21.xml"/><Relationship Id="rId7" Type="http://schemas.openxmlformats.org/officeDocument/2006/relationships/slideLayout" Target="../slideLayouts/slideLayout22.xml"/><Relationship Id="rId8"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44905" y="365125"/>
            <a:ext cx="11510100" cy="1325700"/>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chemeClr val="dk2"/>
              </a:buClr>
              <a:buSzPts val="4400"/>
              <a:buFont typeface="Arial"/>
              <a:buNone/>
              <a:defRPr b="0" i="0" sz="4400" u="none" cap="none" strike="noStrike">
                <a:solidFill>
                  <a:schemeClr val="dk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
          <p:cNvSpPr txBox="1"/>
          <p:nvPr>
            <p:ph idx="1" type="body"/>
          </p:nvPr>
        </p:nvSpPr>
        <p:spPr>
          <a:xfrm>
            <a:off x="344905" y="1825625"/>
            <a:ext cx="11510100" cy="4351200"/>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accent1"/>
              </a:buClr>
              <a:buSzPts val="2800"/>
              <a:buFont typeface="Arial"/>
              <a:buChar char="•"/>
              <a:defRPr b="0" i="0" sz="2800" u="none" cap="none" strike="noStrike">
                <a:solidFill>
                  <a:schemeClr val="accent1"/>
                </a:solidFill>
                <a:latin typeface="Arial"/>
                <a:ea typeface="Arial"/>
                <a:cs typeface="Arial"/>
                <a:sym typeface="Arial"/>
              </a:defRPr>
            </a:lvl1pPr>
            <a:lvl2pPr indent="-381000" lvl="1" marL="914400" marR="0" rtl="0" algn="l">
              <a:lnSpc>
                <a:spcPct val="90000"/>
              </a:lnSpc>
              <a:spcBef>
                <a:spcPts val="500"/>
              </a:spcBef>
              <a:spcAft>
                <a:spcPts val="0"/>
              </a:spcAft>
              <a:buClr>
                <a:schemeClr val="accent1"/>
              </a:buClr>
              <a:buSzPts val="2400"/>
              <a:buFont typeface="Arial"/>
              <a:buChar char="•"/>
              <a:defRPr b="0" i="0" sz="2400" u="none" cap="none" strike="noStrike">
                <a:solidFill>
                  <a:schemeClr val="accent1"/>
                </a:solidFill>
                <a:latin typeface="Arial"/>
                <a:ea typeface="Arial"/>
                <a:cs typeface="Arial"/>
                <a:sym typeface="Arial"/>
              </a:defRPr>
            </a:lvl2pPr>
            <a:lvl3pPr indent="-355600" lvl="2" marL="1371600" marR="0" rtl="0" algn="l">
              <a:lnSpc>
                <a:spcPct val="90000"/>
              </a:lnSpc>
              <a:spcBef>
                <a:spcPts val="500"/>
              </a:spcBef>
              <a:spcAft>
                <a:spcPts val="0"/>
              </a:spcAft>
              <a:buClr>
                <a:schemeClr val="accent1"/>
              </a:buClr>
              <a:buSzPts val="2000"/>
              <a:buFont typeface="Arial"/>
              <a:buChar char="•"/>
              <a:defRPr b="0" i="0" sz="2000" u="none" cap="none" strike="noStrike">
                <a:solidFill>
                  <a:schemeClr val="accent1"/>
                </a:solidFill>
                <a:latin typeface="Arial"/>
                <a:ea typeface="Arial"/>
                <a:cs typeface="Arial"/>
                <a:sym typeface="Arial"/>
              </a:defRPr>
            </a:lvl3pPr>
            <a:lvl4pPr indent="-342900" lvl="3" marL="1828800" marR="0" rtl="0" algn="l">
              <a:lnSpc>
                <a:spcPct val="90000"/>
              </a:lnSpc>
              <a:spcBef>
                <a:spcPts val="500"/>
              </a:spcBef>
              <a:spcAft>
                <a:spcPts val="0"/>
              </a:spcAft>
              <a:buClr>
                <a:schemeClr val="accent1"/>
              </a:buClr>
              <a:buSzPts val="1800"/>
              <a:buFont typeface="Arial"/>
              <a:buChar char="•"/>
              <a:defRPr b="0" i="0" sz="1800" u="none" cap="none" strike="noStrike">
                <a:solidFill>
                  <a:schemeClr val="accent1"/>
                </a:solidFill>
                <a:latin typeface="Arial"/>
                <a:ea typeface="Arial"/>
                <a:cs typeface="Arial"/>
                <a:sym typeface="Arial"/>
              </a:defRPr>
            </a:lvl4pPr>
            <a:lvl5pPr indent="-342900" lvl="4" marL="2286000" marR="0" rtl="0" algn="l">
              <a:lnSpc>
                <a:spcPct val="90000"/>
              </a:lnSpc>
              <a:spcBef>
                <a:spcPts val="500"/>
              </a:spcBef>
              <a:spcAft>
                <a:spcPts val="0"/>
              </a:spcAft>
              <a:buClr>
                <a:schemeClr val="accent1"/>
              </a:buClr>
              <a:buSzPts val="1800"/>
              <a:buFont typeface="Arial"/>
              <a:buChar char="•"/>
              <a:defRPr b="0" i="0" sz="1800" u="none" cap="none" strike="noStrike">
                <a:solidFill>
                  <a:schemeClr val="accent1"/>
                </a:solidFill>
                <a:latin typeface="Arial"/>
                <a:ea typeface="Arial"/>
                <a:cs typeface="Arial"/>
                <a:sym typeface="Arial"/>
              </a:defRPr>
            </a:lvl5pPr>
            <a:lvl6pPr indent="-342900" lvl="5" marL="2743200" marR="0" rtl="0" algn="l">
              <a:lnSpc>
                <a:spcPct val="90000"/>
              </a:lnSpc>
              <a:spcBef>
                <a:spcPts val="500"/>
              </a:spcBef>
              <a:spcAft>
                <a:spcPts val="0"/>
              </a:spcAft>
              <a:buClr>
                <a:schemeClr val="accent1"/>
              </a:buClr>
              <a:buSzPts val="1800"/>
              <a:buFont typeface="Arial"/>
              <a:buChar char="•"/>
              <a:defRPr b="0" i="0" sz="1800" u="none" cap="none" strike="noStrike">
                <a:solidFill>
                  <a:schemeClr val="accent1"/>
                </a:solidFill>
                <a:latin typeface="Arial"/>
                <a:ea typeface="Arial"/>
                <a:cs typeface="Arial"/>
                <a:sym typeface="Arial"/>
              </a:defRPr>
            </a:lvl6pPr>
            <a:lvl7pPr indent="-342900" lvl="6" marL="3200400" marR="0" rtl="0" algn="l">
              <a:lnSpc>
                <a:spcPct val="90000"/>
              </a:lnSpc>
              <a:spcBef>
                <a:spcPts val="500"/>
              </a:spcBef>
              <a:spcAft>
                <a:spcPts val="0"/>
              </a:spcAft>
              <a:buClr>
                <a:schemeClr val="accent1"/>
              </a:buClr>
              <a:buSzPts val="1800"/>
              <a:buFont typeface="Arial"/>
              <a:buChar char="•"/>
              <a:defRPr b="0" i="0" sz="1800" u="none" cap="none" strike="noStrike">
                <a:solidFill>
                  <a:schemeClr val="accent1"/>
                </a:solidFill>
                <a:latin typeface="Arial"/>
                <a:ea typeface="Arial"/>
                <a:cs typeface="Arial"/>
                <a:sym typeface="Arial"/>
              </a:defRPr>
            </a:lvl7pPr>
            <a:lvl8pPr indent="-342900" lvl="7" marL="3657600" marR="0" rtl="0" algn="l">
              <a:lnSpc>
                <a:spcPct val="90000"/>
              </a:lnSpc>
              <a:spcBef>
                <a:spcPts val="500"/>
              </a:spcBef>
              <a:spcAft>
                <a:spcPts val="0"/>
              </a:spcAft>
              <a:buClr>
                <a:schemeClr val="accent1"/>
              </a:buClr>
              <a:buSzPts val="1800"/>
              <a:buFont typeface="Arial"/>
              <a:buChar char="•"/>
              <a:defRPr b="0" i="0" sz="1800" u="none" cap="none" strike="noStrike">
                <a:solidFill>
                  <a:schemeClr val="accent1"/>
                </a:solidFill>
                <a:latin typeface="Arial"/>
                <a:ea typeface="Arial"/>
                <a:cs typeface="Arial"/>
                <a:sym typeface="Arial"/>
              </a:defRPr>
            </a:lvl8pPr>
            <a:lvl9pPr indent="-342900" lvl="8" marL="4114800" marR="0" rtl="0" algn="l">
              <a:lnSpc>
                <a:spcPct val="90000"/>
              </a:lnSpc>
              <a:spcBef>
                <a:spcPts val="500"/>
              </a:spcBef>
              <a:spcAft>
                <a:spcPts val="0"/>
              </a:spcAft>
              <a:buClr>
                <a:schemeClr val="accent1"/>
              </a:buClr>
              <a:buSzPts val="1800"/>
              <a:buFont typeface="Arial"/>
              <a:buChar char="•"/>
              <a:defRPr b="0" i="0" sz="1800" u="none" cap="none" strike="noStrike">
                <a:solidFill>
                  <a:schemeClr val="accent1"/>
                </a:solidFill>
                <a:latin typeface="Arial"/>
                <a:ea typeface="Arial"/>
                <a:cs typeface="Arial"/>
                <a:sym typeface="Arial"/>
              </a:defRPr>
            </a:lvl9pPr>
          </a:lstStyle>
          <a:p/>
        </p:txBody>
      </p:sp>
      <p:sp>
        <p:nvSpPr>
          <p:cNvPr id="8" name="Google Shape;8;p1"/>
          <p:cNvSpPr txBox="1"/>
          <p:nvPr>
            <p:ph idx="12" type="sldNum"/>
          </p:nvPr>
        </p:nvSpPr>
        <p:spPr>
          <a:xfrm>
            <a:off x="9111916"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900"/>
              <a:buFont typeface="Arial"/>
              <a:buNone/>
              <a:defRPr b="1" i="0" sz="900" u="none" cap="none" strike="noStrike">
                <a:solidFill>
                  <a:srgbClr val="54595F"/>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900"/>
              <a:buFont typeface="Arial"/>
              <a:buNone/>
              <a:defRPr b="1" i="0" sz="900" u="none" cap="none" strike="noStrike">
                <a:solidFill>
                  <a:srgbClr val="54595F"/>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900"/>
              <a:buFont typeface="Arial"/>
              <a:buNone/>
              <a:defRPr b="1" i="0" sz="900" u="none" cap="none" strike="noStrike">
                <a:solidFill>
                  <a:srgbClr val="54595F"/>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900"/>
              <a:buFont typeface="Arial"/>
              <a:buNone/>
              <a:defRPr b="1" i="0" sz="900" u="none" cap="none" strike="noStrike">
                <a:solidFill>
                  <a:srgbClr val="54595F"/>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900"/>
              <a:buFont typeface="Arial"/>
              <a:buNone/>
              <a:defRPr b="1" i="0" sz="900" u="none" cap="none" strike="noStrike">
                <a:solidFill>
                  <a:srgbClr val="54595F"/>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900"/>
              <a:buFont typeface="Arial"/>
              <a:buNone/>
              <a:defRPr b="1" i="0" sz="900" u="none" cap="none" strike="noStrike">
                <a:solidFill>
                  <a:srgbClr val="54595F"/>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900"/>
              <a:buFont typeface="Arial"/>
              <a:buNone/>
              <a:defRPr b="1" i="0" sz="900" u="none" cap="none" strike="noStrike">
                <a:solidFill>
                  <a:srgbClr val="54595F"/>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900"/>
              <a:buFont typeface="Arial"/>
              <a:buNone/>
              <a:defRPr b="1" i="0" sz="900" u="none" cap="none" strike="noStrike">
                <a:solidFill>
                  <a:srgbClr val="54595F"/>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900"/>
              <a:buFont typeface="Arial"/>
              <a:buNone/>
              <a:defRPr b="1" i="0" sz="900" u="none" cap="none" strike="noStrike">
                <a:solidFill>
                  <a:srgbClr val="54595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
        <p:nvSpPr>
          <p:cNvPr id="9" name="Google Shape;9;p1"/>
          <p:cNvSpPr txBox="1"/>
          <p:nvPr/>
        </p:nvSpPr>
        <p:spPr>
          <a:xfrm>
            <a:off x="344905" y="6423496"/>
            <a:ext cx="2759100" cy="230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en-US" sz="900" u="none" cap="none" strike="noStrike">
                <a:solidFill>
                  <a:srgbClr val="54595F"/>
                </a:solidFill>
                <a:latin typeface="Arial"/>
                <a:ea typeface="Arial"/>
                <a:cs typeface="Arial"/>
                <a:sym typeface="Arial"/>
              </a:rPr>
              <a:t>TELUS </a:t>
            </a:r>
            <a:r>
              <a:rPr lang="en-US" sz="900">
                <a:solidFill>
                  <a:srgbClr val="54595F"/>
                </a:solidFill>
              </a:rPr>
              <a:t>Digital</a:t>
            </a:r>
            <a:endParaRPr b="0" i="0" sz="900" u="none" cap="none" strike="noStrike">
              <a:solidFill>
                <a:srgbClr val="54595F"/>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9" name="Shape 69"/>
        <p:cNvGrpSpPr/>
        <p:nvPr/>
      </p:nvGrpSpPr>
      <p:grpSpPr>
        <a:xfrm>
          <a:off x="0" y="0"/>
          <a:ext cx="0" cy="0"/>
          <a:chOff x="0" y="0"/>
          <a:chExt cx="0" cy="0"/>
        </a:xfrm>
      </p:grpSpPr>
      <p:sp>
        <p:nvSpPr>
          <p:cNvPr id="70" name="Google Shape;70;p17"/>
          <p:cNvSpPr txBox="1"/>
          <p:nvPr>
            <p:ph type="title"/>
          </p:nvPr>
        </p:nvSpPr>
        <p:spPr>
          <a:xfrm>
            <a:off x="416404" y="251125"/>
            <a:ext cx="10763100" cy="1415100"/>
          </a:xfrm>
          <a:prstGeom prst="rect">
            <a:avLst/>
          </a:prstGeom>
          <a:noFill/>
          <a:ln>
            <a:noFill/>
          </a:ln>
        </p:spPr>
        <p:txBody>
          <a:bodyPr anchorCtr="0" anchor="t" bIns="0" lIns="0" spcFirstLastPara="1" rIns="0" wrap="square" tIns="0">
            <a:noAutofit/>
          </a:bodyPr>
          <a:lstStyle>
            <a:lvl1pPr lvl="0" marR="0" algn="l">
              <a:lnSpc>
                <a:spcPct val="90000"/>
              </a:lnSpc>
              <a:spcBef>
                <a:spcPts val="0"/>
              </a:spcBef>
              <a:spcAft>
                <a:spcPts val="0"/>
              </a:spcAft>
              <a:buClr>
                <a:schemeClr val="dk1"/>
              </a:buClr>
              <a:buSzPts val="4400"/>
              <a:buNone/>
              <a:defRPr i="0" sz="4400" u="none" cap="none" strike="noStrike">
                <a:solidFill>
                  <a:schemeClr val="dk1"/>
                </a:solidFill>
              </a:defRPr>
            </a:lvl1pPr>
            <a:lvl2pPr lvl="1" marR="0" algn="l">
              <a:lnSpc>
                <a:spcPct val="100000"/>
              </a:lnSpc>
              <a:spcBef>
                <a:spcPts val="0"/>
              </a:spcBef>
              <a:spcAft>
                <a:spcPts val="0"/>
              </a:spcAft>
              <a:buClr>
                <a:srgbClr val="000000"/>
              </a:buClr>
              <a:buSzPts val="1500"/>
              <a:buFont typeface="Arial"/>
              <a:buNone/>
              <a:defRPr b="0" i="0" sz="19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500"/>
              <a:buFont typeface="Arial"/>
              <a:buNone/>
              <a:defRPr b="0" i="0" sz="19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500"/>
              <a:buFont typeface="Arial"/>
              <a:buNone/>
              <a:defRPr b="0" i="0" sz="19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500"/>
              <a:buFont typeface="Arial"/>
              <a:buNone/>
              <a:defRPr b="0" i="0" sz="19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500"/>
              <a:buFont typeface="Arial"/>
              <a:buNone/>
              <a:defRPr b="0" i="0" sz="19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500"/>
              <a:buFont typeface="Arial"/>
              <a:buNone/>
              <a:defRPr b="0" i="0" sz="19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500"/>
              <a:buFont typeface="Arial"/>
              <a:buNone/>
              <a:defRPr b="0" i="0" sz="19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500"/>
              <a:buFont typeface="Arial"/>
              <a:buNone/>
              <a:defRPr b="0" i="0" sz="1900" u="none" cap="none" strike="noStrike">
                <a:solidFill>
                  <a:srgbClr val="000000"/>
                </a:solidFill>
                <a:latin typeface="Arial"/>
                <a:ea typeface="Arial"/>
                <a:cs typeface="Arial"/>
                <a:sym typeface="Arial"/>
              </a:defRPr>
            </a:lvl9pPr>
          </a:lstStyle>
          <a:p/>
        </p:txBody>
      </p:sp>
      <p:sp>
        <p:nvSpPr>
          <p:cNvPr id="71" name="Google Shape;71;p17"/>
          <p:cNvSpPr txBox="1"/>
          <p:nvPr>
            <p:ph idx="1" type="body"/>
          </p:nvPr>
        </p:nvSpPr>
        <p:spPr>
          <a:xfrm>
            <a:off x="416404" y="2972000"/>
            <a:ext cx="10763100" cy="2742900"/>
          </a:xfrm>
          <a:prstGeom prst="rect">
            <a:avLst/>
          </a:prstGeom>
          <a:noFill/>
          <a:ln>
            <a:noFill/>
          </a:ln>
        </p:spPr>
        <p:txBody>
          <a:bodyPr anchorCtr="0" anchor="t" bIns="0" lIns="0" spcFirstLastPara="1" rIns="0" wrap="square" tIns="0">
            <a:noAutofit/>
          </a:bodyPr>
          <a:lstStyle>
            <a:lvl1pPr indent="-381000" lvl="0" marL="457200" marR="0" algn="l">
              <a:lnSpc>
                <a:spcPct val="115000"/>
              </a:lnSpc>
              <a:spcBef>
                <a:spcPts val="0"/>
              </a:spcBef>
              <a:spcAft>
                <a:spcPts val="0"/>
              </a:spcAft>
              <a:buClr>
                <a:schemeClr val="dk1"/>
              </a:buClr>
              <a:buSzPts val="2400"/>
              <a:buChar char="•"/>
              <a:defRPr i="0" sz="2400" u="none" cap="none" strike="noStrike">
                <a:solidFill>
                  <a:schemeClr val="dk1"/>
                </a:solidFill>
              </a:defRPr>
            </a:lvl1pPr>
            <a:lvl2pPr indent="-342900" lvl="1" marL="914400" marR="0" algn="l">
              <a:lnSpc>
                <a:spcPct val="115000"/>
              </a:lnSpc>
              <a:spcBef>
                <a:spcPts val="0"/>
              </a:spcBef>
              <a:spcAft>
                <a:spcPts val="0"/>
              </a:spcAft>
              <a:buClr>
                <a:schemeClr val="dk1"/>
              </a:buClr>
              <a:buSzPts val="1800"/>
              <a:buChar char="•"/>
              <a:defRPr i="0" sz="1800" u="none" cap="none" strike="noStrike">
                <a:solidFill>
                  <a:schemeClr val="dk1"/>
                </a:solidFill>
              </a:defRPr>
            </a:lvl2pPr>
            <a:lvl3pPr indent="-330200" lvl="2" marL="1371600" marR="0" algn="l">
              <a:lnSpc>
                <a:spcPct val="115000"/>
              </a:lnSpc>
              <a:spcBef>
                <a:spcPts val="0"/>
              </a:spcBef>
              <a:spcAft>
                <a:spcPts val="0"/>
              </a:spcAft>
              <a:buClr>
                <a:schemeClr val="dk1"/>
              </a:buClr>
              <a:buSzPts val="1600"/>
              <a:buChar char="•"/>
              <a:defRPr i="0" sz="1600" u="none" cap="none" strike="noStrike">
                <a:solidFill>
                  <a:schemeClr val="dk1"/>
                </a:solidFill>
              </a:defRPr>
            </a:lvl3pPr>
            <a:lvl4pPr indent="-317500" lvl="3" marL="1828800" marR="0" algn="l">
              <a:lnSpc>
                <a:spcPct val="115000"/>
              </a:lnSpc>
              <a:spcBef>
                <a:spcPts val="0"/>
              </a:spcBef>
              <a:spcAft>
                <a:spcPts val="0"/>
              </a:spcAft>
              <a:buClr>
                <a:schemeClr val="dk1"/>
              </a:buClr>
              <a:buSzPts val="1400"/>
              <a:buChar char="•"/>
              <a:defRPr i="0" u="none" cap="none" strike="noStrike">
                <a:solidFill>
                  <a:schemeClr val="dk1"/>
                </a:solidFill>
              </a:defRPr>
            </a:lvl4pPr>
            <a:lvl5pPr indent="-304800" lvl="4" marL="2286000" marR="0" algn="l">
              <a:lnSpc>
                <a:spcPct val="115000"/>
              </a:lnSpc>
              <a:spcBef>
                <a:spcPts val="0"/>
              </a:spcBef>
              <a:spcAft>
                <a:spcPts val="0"/>
              </a:spcAft>
              <a:buClr>
                <a:schemeClr val="dk1"/>
              </a:buClr>
              <a:buSzPts val="1200"/>
              <a:buChar char="•"/>
              <a:defRPr i="0" sz="1200" u="none" cap="none" strike="noStrike">
                <a:solidFill>
                  <a:schemeClr val="dk1"/>
                </a:solidFill>
              </a:defRPr>
            </a:lvl5pPr>
            <a:lvl6pPr indent="-292100" lvl="5" marL="2743200" marR="0" algn="l">
              <a:lnSpc>
                <a:spcPct val="115000"/>
              </a:lnSpc>
              <a:spcBef>
                <a:spcPts val="0"/>
              </a:spcBef>
              <a:spcAft>
                <a:spcPts val="0"/>
              </a:spcAft>
              <a:buClr>
                <a:schemeClr val="dk1"/>
              </a:buClr>
              <a:buSzPts val="1000"/>
              <a:buChar char="•"/>
              <a:defRPr i="0" sz="1000" u="none" cap="none" strike="noStrike">
                <a:solidFill>
                  <a:schemeClr val="dk1"/>
                </a:solidFill>
              </a:defRPr>
            </a:lvl6pPr>
            <a:lvl7pPr indent="-279400" lvl="6" marL="3200400" marR="0" algn="l">
              <a:lnSpc>
                <a:spcPct val="115000"/>
              </a:lnSpc>
              <a:spcBef>
                <a:spcPts val="0"/>
              </a:spcBef>
              <a:spcAft>
                <a:spcPts val="0"/>
              </a:spcAft>
              <a:buClr>
                <a:schemeClr val="dk1"/>
              </a:buClr>
              <a:buSzPts val="800"/>
              <a:buChar char="•"/>
              <a:defRPr i="0" sz="800" u="none" cap="none" strike="noStrike">
                <a:solidFill>
                  <a:schemeClr val="dk1"/>
                </a:solidFill>
              </a:defRPr>
            </a:lvl7pPr>
            <a:lvl8pPr indent="-279400" lvl="7" marL="3657600" marR="0" algn="l">
              <a:lnSpc>
                <a:spcPct val="115000"/>
              </a:lnSpc>
              <a:spcBef>
                <a:spcPts val="0"/>
              </a:spcBef>
              <a:spcAft>
                <a:spcPts val="0"/>
              </a:spcAft>
              <a:buClr>
                <a:schemeClr val="dk1"/>
              </a:buClr>
              <a:buSzPts val="800"/>
              <a:buChar char="•"/>
              <a:defRPr i="0" sz="800" u="none" cap="none" strike="noStrike">
                <a:solidFill>
                  <a:schemeClr val="dk1"/>
                </a:solidFill>
              </a:defRPr>
            </a:lvl8pPr>
            <a:lvl9pPr indent="-279400" lvl="8" marL="4114800" marR="0" algn="l">
              <a:lnSpc>
                <a:spcPct val="115000"/>
              </a:lnSpc>
              <a:spcBef>
                <a:spcPts val="0"/>
              </a:spcBef>
              <a:spcAft>
                <a:spcPts val="0"/>
              </a:spcAft>
              <a:buClr>
                <a:schemeClr val="dk1"/>
              </a:buClr>
              <a:buSzPts val="800"/>
              <a:buChar char="•"/>
              <a:defRPr i="0" sz="800" u="none" cap="none" strike="noStrike">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 id="2147483677" r:id="rId15"/>
    <p:sldLayoutId id="2147483678"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62">
          <p15:clr>
            <a:srgbClr val="9900FF"/>
          </p15:clr>
        </p15:guide>
        <p15:guide id="2" pos="7418">
          <p15:clr>
            <a:srgbClr val="9900FF"/>
          </p15:clr>
        </p15:guide>
        <p15:guide id="3" orient="horz" pos="4058">
          <p15:clr>
            <a:srgbClr val="9900FF"/>
          </p15:clr>
        </p15:guide>
        <p15:guide id="4" orient="horz" pos="223">
          <p15:clr>
            <a:srgbClr val="9900FF"/>
          </p15:clr>
        </p15:guide>
        <p15:guide id="5" orient="horz" pos="4102">
          <p15:clr>
            <a:srgbClr val="9900FF"/>
          </p15:clr>
        </p15:guide>
        <p15:guide id="6" pos="637">
          <p15:clr>
            <a:srgbClr val="9900FF"/>
          </p15:clr>
        </p15:guide>
        <p15:guide id="7" orient="horz" pos="3683">
          <p15:clr>
            <a:srgbClr val="9900FF"/>
          </p15:clr>
        </p15:guide>
        <p15:guide id="8" pos="7042">
          <p15:clr>
            <a:srgbClr val="9900FF"/>
          </p15:clr>
        </p15:guide>
        <p15:guide id="9" orient="horz" pos="563">
          <p15:clr>
            <a:srgbClr val="9900FF"/>
          </p15:clr>
        </p15:guide>
        <p15:guide id="10" orient="horz" pos="2160">
          <p15:clr>
            <a:srgbClr val="9900F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xml"/><Relationship Id="rId3" Type="http://schemas.openxmlformats.org/officeDocument/2006/relationships/image" Target="../media/image2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5.xml"/><Relationship Id="rId3"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34"/>
          <p:cNvSpPr/>
          <p:nvPr/>
        </p:nvSpPr>
        <p:spPr>
          <a:xfrm>
            <a:off x="5753700" y="2076000"/>
            <a:ext cx="7563240" cy="2521098"/>
          </a:xfrm>
          <a:prstGeom prst="flowChartTerminator">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449" name="Google Shape;449;p34" title="Asset.17.png"/>
          <p:cNvPicPr preferRelativeResize="0"/>
          <p:nvPr/>
        </p:nvPicPr>
        <p:blipFill>
          <a:blip r:embed="rId3">
            <a:alphaModFix/>
          </a:blip>
          <a:stretch>
            <a:fillRect/>
          </a:stretch>
        </p:blipFill>
        <p:spPr>
          <a:xfrm>
            <a:off x="6130175" y="893075"/>
            <a:ext cx="5208750" cy="5208750"/>
          </a:xfrm>
          <a:prstGeom prst="rect">
            <a:avLst/>
          </a:prstGeom>
          <a:noFill/>
          <a:ln>
            <a:noFill/>
          </a:ln>
        </p:spPr>
      </p:pic>
      <p:sp>
        <p:nvSpPr>
          <p:cNvPr id="450" name="Google Shape;450;p34"/>
          <p:cNvSpPr txBox="1"/>
          <p:nvPr>
            <p:ph type="title"/>
          </p:nvPr>
        </p:nvSpPr>
        <p:spPr>
          <a:xfrm>
            <a:off x="1011303" y="3165875"/>
            <a:ext cx="4705200" cy="596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US"/>
              <a:t>OOPS Concepts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43"/>
          <p:cNvSpPr txBox="1"/>
          <p:nvPr>
            <p:ph type="title"/>
          </p:nvPr>
        </p:nvSpPr>
        <p:spPr>
          <a:xfrm>
            <a:off x="416504" y="298475"/>
            <a:ext cx="10763100" cy="5247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US">
                <a:solidFill>
                  <a:schemeClr val="accent6"/>
                </a:solidFill>
              </a:rPr>
              <a:t>Data Hiding</a:t>
            </a:r>
            <a:endParaRPr>
              <a:solidFill>
                <a:schemeClr val="accent6"/>
              </a:solidFill>
            </a:endParaRPr>
          </a:p>
        </p:txBody>
      </p:sp>
      <p:sp>
        <p:nvSpPr>
          <p:cNvPr id="525" name="Google Shape;525;p43"/>
          <p:cNvSpPr txBox="1"/>
          <p:nvPr>
            <p:ph idx="4" type="subTitle"/>
          </p:nvPr>
        </p:nvSpPr>
        <p:spPr>
          <a:xfrm>
            <a:off x="4121431" y="6365150"/>
            <a:ext cx="7058100" cy="228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526" name="Google Shape;526;p43"/>
          <p:cNvSpPr txBox="1"/>
          <p:nvPr>
            <p:ph idx="1" type="body"/>
          </p:nvPr>
        </p:nvSpPr>
        <p:spPr>
          <a:xfrm>
            <a:off x="416500" y="989700"/>
            <a:ext cx="10197600" cy="5214900"/>
          </a:xfrm>
          <a:prstGeom prst="rect">
            <a:avLst/>
          </a:prstGeom>
        </p:spPr>
        <p:txBody>
          <a:bodyPr anchorCtr="0" anchor="t" bIns="0" lIns="18275" spcFirstLastPara="1" rIns="0" wrap="square" tIns="0">
            <a:noAutofit/>
          </a:bodyPr>
          <a:lstStyle/>
          <a:p>
            <a:pPr indent="0" lvl="0" marL="0" rtl="0" algn="l">
              <a:spcBef>
                <a:spcPts val="0"/>
              </a:spcBef>
              <a:spcAft>
                <a:spcPts val="0"/>
              </a:spcAft>
              <a:buNone/>
            </a:pPr>
            <a:r>
              <a:rPr lang="en-US" sz="1800"/>
              <a:t>This is the technique to hide data from external world:</a:t>
            </a:r>
            <a:endParaRPr sz="1800"/>
          </a:p>
          <a:p>
            <a:pPr indent="0" lvl="0" marL="0" rtl="0" algn="l">
              <a:spcBef>
                <a:spcPts val="0"/>
              </a:spcBef>
              <a:spcAft>
                <a:spcPts val="0"/>
              </a:spcAft>
              <a:buNone/>
            </a:pPr>
            <a:r>
              <a:rPr lang="en-US" sz="1800"/>
              <a:t>&gt; Data hiding can be implemented by declaring the property as private.</a:t>
            </a:r>
            <a:endParaRPr sz="1800"/>
          </a:p>
          <a:p>
            <a:pPr indent="0" lvl="0" marL="0" rtl="0" algn="l">
              <a:spcBef>
                <a:spcPts val="0"/>
              </a:spcBef>
              <a:spcAft>
                <a:spcPts val="0"/>
              </a:spcAft>
              <a:buNone/>
            </a:pPr>
            <a:r>
              <a:rPr lang="en-US" sz="1800"/>
              <a:t>  private double </a:t>
            </a:r>
            <a:r>
              <a:rPr lang="en-US" sz="1800"/>
              <a:t>balance</a:t>
            </a:r>
            <a:r>
              <a:rPr lang="en-US"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&gt; If we want to access the data we can do it via method getBalane().</a:t>
            </a:r>
            <a:endParaRPr sz="1800"/>
          </a:p>
          <a:p>
            <a:pPr indent="0" lvl="0" marL="0" rtl="0" algn="l">
              <a:spcBef>
                <a:spcPts val="0"/>
              </a:spcBef>
              <a:spcAft>
                <a:spcPts val="0"/>
              </a:spcAft>
              <a:buNone/>
            </a:pPr>
            <a:r>
              <a:rPr lang="en-US" sz="1800"/>
              <a:t>   public double geBalance(){</a:t>
            </a:r>
            <a:endParaRPr sz="1800"/>
          </a:p>
          <a:p>
            <a:pPr indent="0" lvl="0" marL="0" rtl="0" algn="l">
              <a:spcBef>
                <a:spcPts val="0"/>
              </a:spcBef>
              <a:spcAft>
                <a:spcPts val="0"/>
              </a:spcAft>
              <a:buNone/>
            </a:pPr>
            <a:r>
              <a:rPr lang="en-US" sz="1800"/>
              <a:t>   return balance;</a:t>
            </a:r>
            <a:endParaRPr sz="1800"/>
          </a:p>
          <a:p>
            <a:pPr indent="0" lvl="0" marL="0" rtl="0" algn="l">
              <a:spcBef>
                <a:spcPts val="0"/>
              </a:spcBef>
              <a:spcAft>
                <a:spcPts val="0"/>
              </a:spcAft>
              <a:buNone/>
            </a:pPr>
            <a:r>
              <a:rPr lang="en-US"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Advantage:</a:t>
            </a:r>
            <a:endParaRPr b="1" sz="1800"/>
          </a:p>
          <a:p>
            <a:pPr indent="0" lvl="0" marL="0" rtl="0" algn="l">
              <a:spcBef>
                <a:spcPts val="0"/>
              </a:spcBef>
              <a:spcAft>
                <a:spcPts val="0"/>
              </a:spcAft>
              <a:buNone/>
            </a:pPr>
            <a:r>
              <a:rPr lang="en-US" sz="1800"/>
              <a:t>Security</a:t>
            </a:r>
            <a:endParaRPr sz="1800"/>
          </a:p>
          <a:p>
            <a:pPr indent="0" lvl="0" marL="0" rtl="0" algn="l">
              <a:spcBef>
                <a:spcPts val="0"/>
              </a:spcBef>
              <a:spcAft>
                <a:spcPts val="0"/>
              </a:spcAft>
              <a:buNone/>
            </a:pPr>
            <a:r>
              <a:t/>
            </a:r>
            <a:endParaRPr b="1" sz="1800"/>
          </a:p>
          <a:p>
            <a:pPr indent="0" lvl="0" marL="0" rtl="0" algn="l">
              <a:spcBef>
                <a:spcPts val="0"/>
              </a:spcBef>
              <a:spcAft>
                <a:spcPts val="0"/>
              </a:spcAft>
              <a:buNone/>
            </a:pPr>
            <a:r>
              <a:rPr b="1" lang="en-US" sz="1800"/>
              <a:t>Real World Example:</a:t>
            </a:r>
            <a:endParaRPr b="1" sz="1800"/>
          </a:p>
          <a:p>
            <a:pPr indent="0" lvl="0" marL="0" rtl="0" algn="l">
              <a:spcBef>
                <a:spcPts val="0"/>
              </a:spcBef>
              <a:spcAft>
                <a:spcPts val="0"/>
              </a:spcAft>
              <a:buNone/>
            </a:pPr>
            <a:r>
              <a:rPr lang="en-US" sz="1800"/>
              <a:t>Account data</a:t>
            </a:r>
            <a:endParaRPr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44"/>
          <p:cNvSpPr txBox="1"/>
          <p:nvPr>
            <p:ph type="title"/>
          </p:nvPr>
        </p:nvSpPr>
        <p:spPr>
          <a:xfrm>
            <a:off x="416504" y="298475"/>
            <a:ext cx="10763100" cy="5247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US">
                <a:solidFill>
                  <a:schemeClr val="accent6"/>
                </a:solidFill>
              </a:rPr>
              <a:t>Abstraction</a:t>
            </a:r>
            <a:endParaRPr>
              <a:solidFill>
                <a:schemeClr val="accent6"/>
              </a:solidFill>
            </a:endParaRPr>
          </a:p>
        </p:txBody>
      </p:sp>
      <p:sp>
        <p:nvSpPr>
          <p:cNvPr id="532" name="Google Shape;532;p44"/>
          <p:cNvSpPr txBox="1"/>
          <p:nvPr>
            <p:ph idx="4" type="subTitle"/>
          </p:nvPr>
        </p:nvSpPr>
        <p:spPr>
          <a:xfrm>
            <a:off x="4121431" y="6365150"/>
            <a:ext cx="7058100" cy="228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533" name="Google Shape;533;p44"/>
          <p:cNvSpPr txBox="1"/>
          <p:nvPr>
            <p:ph idx="1" type="body"/>
          </p:nvPr>
        </p:nvSpPr>
        <p:spPr>
          <a:xfrm>
            <a:off x="416500" y="989700"/>
            <a:ext cx="10197600" cy="5214900"/>
          </a:xfrm>
          <a:prstGeom prst="rect">
            <a:avLst/>
          </a:prstGeom>
        </p:spPr>
        <p:txBody>
          <a:bodyPr anchorCtr="0" anchor="t" bIns="0" lIns="18275" spcFirstLastPara="1" rIns="0" wrap="square" tIns="0">
            <a:noAutofit/>
          </a:bodyPr>
          <a:lstStyle/>
          <a:p>
            <a:pPr indent="0" lvl="0" marL="0" rtl="0" algn="l">
              <a:spcBef>
                <a:spcPts val="0"/>
              </a:spcBef>
              <a:spcAft>
                <a:spcPts val="0"/>
              </a:spcAft>
              <a:buNone/>
            </a:pPr>
            <a:r>
              <a:rPr lang="en-US" sz="1600">
                <a:solidFill>
                  <a:srgbClr val="1F2122"/>
                </a:solidFill>
                <a:highlight>
                  <a:srgbClr val="FFFFFF"/>
                </a:highlight>
              </a:rPr>
              <a:t>Abstraction is concept that focuses on hiding complex implementation details while exposing only the essential features of an object to the user</a:t>
            </a:r>
            <a:r>
              <a:rPr lang="en-US" sz="1600"/>
              <a:t>.</a:t>
            </a:r>
            <a:endParaRPr sz="1600"/>
          </a:p>
          <a:p>
            <a:pPr indent="-330200" lvl="0" marL="457200" rtl="0" algn="l">
              <a:spcBef>
                <a:spcPts val="600"/>
              </a:spcBef>
              <a:spcAft>
                <a:spcPts val="0"/>
              </a:spcAft>
              <a:buClr>
                <a:srgbClr val="1F2122"/>
              </a:buClr>
              <a:buSzPts val="1600"/>
              <a:buAutoNum type="arabicPeriod"/>
            </a:pPr>
            <a:r>
              <a:rPr lang="en-US" sz="1600">
                <a:solidFill>
                  <a:srgbClr val="1F2122"/>
                </a:solidFill>
                <a:highlight>
                  <a:srgbClr val="FFFFFF"/>
                </a:highlight>
              </a:rPr>
              <a:t>It provides a high-level blueprint for objects.</a:t>
            </a:r>
            <a:endParaRPr sz="16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1F2122"/>
                </a:solidFill>
                <a:highlight>
                  <a:srgbClr val="FFFFFF"/>
                </a:highlight>
              </a:rPr>
              <a:t>It's implemented using abstract classes and interfaces.</a:t>
            </a:r>
            <a:endParaRPr sz="16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1F2122"/>
                </a:solidFill>
                <a:highlight>
                  <a:srgbClr val="FFFFFF"/>
                </a:highlight>
              </a:rPr>
              <a:t>It helps in reducing programming complexity and effort.</a:t>
            </a:r>
            <a:endParaRPr sz="1600">
              <a:solidFill>
                <a:srgbClr val="1F2122"/>
              </a:solidFill>
              <a:highlight>
                <a:srgbClr val="FFFFFF"/>
              </a:highlight>
            </a:endParaRPr>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Advantages:</a:t>
            </a:r>
            <a:endParaRPr b="1" sz="1800"/>
          </a:p>
          <a:p>
            <a:pPr indent="0" lvl="0" marL="0" rtl="0" algn="l">
              <a:spcBef>
                <a:spcPts val="0"/>
              </a:spcBef>
              <a:spcAft>
                <a:spcPts val="0"/>
              </a:spcAft>
              <a:buNone/>
            </a:pPr>
            <a:r>
              <a:rPr lang="en-US" sz="1800"/>
              <a:t>1.Security</a:t>
            </a:r>
            <a:endParaRPr sz="1800"/>
          </a:p>
          <a:p>
            <a:pPr indent="0" lvl="0" marL="0" rtl="0" algn="l">
              <a:spcBef>
                <a:spcPts val="0"/>
              </a:spcBef>
              <a:spcAft>
                <a:spcPts val="0"/>
              </a:spcAft>
              <a:buNone/>
            </a:pPr>
            <a:r>
              <a:rPr lang="en-US" sz="1800"/>
              <a:t>2. Enhancement will become easy.</a:t>
            </a:r>
            <a:endParaRPr sz="1800"/>
          </a:p>
          <a:p>
            <a:pPr indent="0" lvl="0" marL="0" rtl="0" algn="l">
              <a:spcBef>
                <a:spcPts val="0"/>
              </a:spcBef>
              <a:spcAft>
                <a:spcPts val="0"/>
              </a:spcAft>
              <a:buNone/>
            </a:pPr>
            <a:r>
              <a:rPr lang="en-US" sz="1800"/>
              <a:t>3. Improved Maintainability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Real World Example:</a:t>
            </a:r>
            <a:endParaRPr b="1"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1. </a:t>
            </a:r>
            <a:r>
              <a:rPr lang="en-US" sz="1800"/>
              <a:t>ATM</a:t>
            </a:r>
            <a:endParaRPr sz="1800"/>
          </a:p>
          <a:p>
            <a:pPr indent="0" lvl="0" marL="0" rtl="0" algn="l">
              <a:spcBef>
                <a:spcPts val="0"/>
              </a:spcBef>
              <a:spcAft>
                <a:spcPts val="0"/>
              </a:spcAft>
              <a:buNone/>
            </a:pPr>
            <a:r>
              <a:rPr lang="en-US" sz="1800"/>
              <a:t>2. </a:t>
            </a:r>
            <a:r>
              <a:rPr lang="en-US" sz="1800"/>
              <a:t>Vending</a:t>
            </a:r>
            <a:r>
              <a:rPr lang="en-US" sz="1800"/>
              <a:t> machine.</a:t>
            </a:r>
            <a:endParaRPr sz="1800"/>
          </a:p>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45"/>
          <p:cNvSpPr txBox="1"/>
          <p:nvPr>
            <p:ph type="title"/>
          </p:nvPr>
        </p:nvSpPr>
        <p:spPr>
          <a:xfrm>
            <a:off x="416504" y="298475"/>
            <a:ext cx="10763100" cy="5247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US">
                <a:solidFill>
                  <a:schemeClr val="accent6"/>
                </a:solidFill>
              </a:rPr>
              <a:t>Encapsulation</a:t>
            </a:r>
            <a:endParaRPr>
              <a:solidFill>
                <a:schemeClr val="accent6"/>
              </a:solidFill>
            </a:endParaRPr>
          </a:p>
        </p:txBody>
      </p:sp>
      <p:sp>
        <p:nvSpPr>
          <p:cNvPr id="539" name="Google Shape;539;p45"/>
          <p:cNvSpPr txBox="1"/>
          <p:nvPr>
            <p:ph idx="4" type="subTitle"/>
          </p:nvPr>
        </p:nvSpPr>
        <p:spPr>
          <a:xfrm>
            <a:off x="4121431" y="6365150"/>
            <a:ext cx="7058100" cy="228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540" name="Google Shape;540;p45"/>
          <p:cNvSpPr txBox="1"/>
          <p:nvPr>
            <p:ph idx="1" type="body"/>
          </p:nvPr>
        </p:nvSpPr>
        <p:spPr>
          <a:xfrm>
            <a:off x="416500" y="989700"/>
            <a:ext cx="10197600" cy="5214900"/>
          </a:xfrm>
          <a:prstGeom prst="rect">
            <a:avLst/>
          </a:prstGeom>
        </p:spPr>
        <p:txBody>
          <a:bodyPr anchorCtr="0" anchor="t" bIns="0" lIns="18275" spcFirstLastPara="1" rIns="0" wrap="square" tIns="0">
            <a:noAutofit/>
          </a:bodyPr>
          <a:lstStyle/>
          <a:p>
            <a:pPr indent="0" lvl="0" marL="0" rtl="0" algn="l">
              <a:spcBef>
                <a:spcPts val="0"/>
              </a:spcBef>
              <a:spcAft>
                <a:spcPts val="0"/>
              </a:spcAft>
              <a:buNone/>
            </a:pPr>
            <a:r>
              <a:rPr lang="en-US" sz="1600">
                <a:solidFill>
                  <a:srgbClr val="1F2122"/>
                </a:solidFill>
                <a:highlight>
                  <a:srgbClr val="FFFFFF"/>
                </a:highlight>
              </a:rPr>
              <a:t>Hiding data behind methods is the concept of encapsulation.</a:t>
            </a:r>
            <a:endParaRPr sz="1600"/>
          </a:p>
          <a:p>
            <a:pPr indent="-330200" lvl="0" marL="457200" rtl="0" algn="l">
              <a:spcBef>
                <a:spcPts val="600"/>
              </a:spcBef>
              <a:spcAft>
                <a:spcPts val="0"/>
              </a:spcAft>
              <a:buClr>
                <a:srgbClr val="1F2122"/>
              </a:buClr>
              <a:buSzPts val="1600"/>
              <a:buAutoNum type="arabicPeriod"/>
            </a:pPr>
            <a:r>
              <a:rPr lang="en-US" sz="1600">
                <a:solidFill>
                  <a:srgbClr val="1F2122"/>
                </a:solidFill>
                <a:highlight>
                  <a:srgbClr val="FFFFFF"/>
                </a:highlight>
              </a:rPr>
              <a:t>If every variable of a class is private then that class is called tightly encapsulated. </a:t>
            </a:r>
            <a:endParaRPr sz="16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1F2122"/>
                </a:solidFill>
                <a:highlight>
                  <a:srgbClr val="FFFFFF"/>
                </a:highlight>
              </a:rPr>
              <a:t>If parent class is not tightly encapsulated then none of child class will be </a:t>
            </a:r>
            <a:r>
              <a:rPr lang="en-US" sz="1600">
                <a:solidFill>
                  <a:srgbClr val="1F2122"/>
                </a:solidFill>
                <a:highlight>
                  <a:srgbClr val="FFFFFF"/>
                </a:highlight>
              </a:rPr>
              <a:t>tightly encapsulated.</a:t>
            </a:r>
            <a:endParaRPr sz="1600">
              <a:solidFill>
                <a:srgbClr val="1F2122"/>
              </a:solidFill>
              <a:highlight>
                <a:srgbClr val="FFFFFF"/>
              </a:highlight>
            </a:endParaRPr>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A</a:t>
            </a:r>
            <a:r>
              <a:rPr b="1" lang="en-US" sz="1800"/>
              <a:t>dvantages:</a:t>
            </a:r>
            <a:endParaRPr b="1" sz="1800"/>
          </a:p>
          <a:p>
            <a:pPr indent="-342900" lvl="0" marL="457200" rtl="0" algn="l">
              <a:spcBef>
                <a:spcPts val="0"/>
              </a:spcBef>
              <a:spcAft>
                <a:spcPts val="0"/>
              </a:spcAft>
              <a:buSzPts val="1800"/>
              <a:buAutoNum type="arabicPeriod"/>
            </a:pPr>
            <a:r>
              <a:rPr lang="en-US" sz="1800"/>
              <a:t>Security</a:t>
            </a:r>
            <a:endParaRPr sz="1800"/>
          </a:p>
          <a:p>
            <a:pPr indent="0" lvl="0" marL="0" rtl="0" algn="l">
              <a:spcBef>
                <a:spcPts val="0"/>
              </a:spcBef>
              <a:spcAft>
                <a:spcPts val="0"/>
              </a:spcAft>
              <a:buNone/>
            </a:pPr>
            <a:r>
              <a:rPr lang="en-US" sz="1800"/>
              <a:t>2. Enhancement will become easy.</a:t>
            </a:r>
            <a:endParaRPr sz="1800"/>
          </a:p>
          <a:p>
            <a:pPr indent="0" lvl="0" marL="0" rtl="0" algn="l">
              <a:spcBef>
                <a:spcPts val="0"/>
              </a:spcBef>
              <a:spcAft>
                <a:spcPts val="0"/>
              </a:spcAft>
              <a:buNone/>
            </a:pPr>
            <a:r>
              <a:rPr lang="en-US" sz="1800"/>
              <a:t>3. Improved Maintainability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US" sz="1800"/>
              <a:t>Disa</a:t>
            </a:r>
            <a:r>
              <a:rPr b="1" lang="en-US" sz="1800"/>
              <a:t>dvantages:</a:t>
            </a:r>
            <a:endParaRPr b="1" sz="1800"/>
          </a:p>
          <a:p>
            <a:pPr indent="0" lvl="0" marL="0" rtl="0" algn="l">
              <a:spcBef>
                <a:spcPts val="0"/>
              </a:spcBef>
              <a:spcAft>
                <a:spcPts val="0"/>
              </a:spcAft>
              <a:buNone/>
            </a:pPr>
            <a:r>
              <a:rPr b="1" lang="en-US" sz="1800"/>
              <a:t>1.</a:t>
            </a:r>
            <a:r>
              <a:rPr lang="en-US" sz="1800"/>
              <a:t> Increased length of code and execution time hence decreased performance</a:t>
            </a:r>
            <a:endParaRPr sz="1800"/>
          </a:p>
          <a:p>
            <a:pPr indent="0" lvl="0" marL="0" rtl="0" algn="l">
              <a:spcBef>
                <a:spcPts val="0"/>
              </a:spcBef>
              <a:spcAft>
                <a:spcPts val="0"/>
              </a:spcAft>
              <a:buNone/>
            </a:pPr>
            <a:r>
              <a:t/>
            </a:r>
            <a:endParaRPr b="1" sz="1800"/>
          </a:p>
          <a:p>
            <a:pPr indent="0" lvl="0" marL="0" rtl="0" algn="l">
              <a:spcBef>
                <a:spcPts val="0"/>
              </a:spcBef>
              <a:spcAft>
                <a:spcPts val="0"/>
              </a:spcAft>
              <a:buNone/>
            </a:pPr>
            <a:r>
              <a:rPr b="1" lang="en-US" sz="1800"/>
              <a:t>Real World Example:</a:t>
            </a:r>
            <a:endParaRPr sz="1800"/>
          </a:p>
          <a:p>
            <a:pPr indent="0" lvl="0" marL="0" rtl="0" algn="l">
              <a:spcBef>
                <a:spcPts val="0"/>
              </a:spcBef>
              <a:spcAft>
                <a:spcPts val="0"/>
              </a:spcAft>
              <a:buNone/>
            </a:pPr>
            <a:r>
              <a:rPr lang="en-US" sz="1800"/>
              <a:t>1. ATM</a:t>
            </a:r>
            <a:endParaRPr sz="1800"/>
          </a:p>
          <a:p>
            <a:pPr indent="0" lvl="0" marL="0" rtl="0" algn="l">
              <a:spcBef>
                <a:spcPts val="0"/>
              </a:spcBef>
              <a:spcAft>
                <a:spcPts val="0"/>
              </a:spcAft>
              <a:buNone/>
            </a:pPr>
            <a:r>
              <a:rPr lang="en-US" sz="1800"/>
              <a:t>2. Vending machine.</a:t>
            </a:r>
            <a:endParaRPr sz="1800"/>
          </a:p>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sp>
        <p:nvSpPr>
          <p:cNvPr id="545" name="Google Shape;545;p46"/>
          <p:cNvSpPr txBox="1"/>
          <p:nvPr>
            <p:ph type="title"/>
          </p:nvPr>
        </p:nvSpPr>
        <p:spPr>
          <a:xfrm>
            <a:off x="416504" y="298475"/>
            <a:ext cx="10763100" cy="5247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US">
                <a:solidFill>
                  <a:schemeClr val="accent6"/>
                </a:solidFill>
              </a:rPr>
              <a:t>Inheritance - Is A Relationship</a:t>
            </a:r>
            <a:endParaRPr>
              <a:solidFill>
                <a:schemeClr val="accent6"/>
              </a:solidFill>
            </a:endParaRPr>
          </a:p>
        </p:txBody>
      </p:sp>
      <p:sp>
        <p:nvSpPr>
          <p:cNvPr id="546" name="Google Shape;546;p46"/>
          <p:cNvSpPr txBox="1"/>
          <p:nvPr>
            <p:ph idx="4" type="subTitle"/>
          </p:nvPr>
        </p:nvSpPr>
        <p:spPr>
          <a:xfrm>
            <a:off x="4121431" y="6365150"/>
            <a:ext cx="7058100" cy="228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547" name="Google Shape;547;p46"/>
          <p:cNvSpPr txBox="1"/>
          <p:nvPr>
            <p:ph idx="1" type="body"/>
          </p:nvPr>
        </p:nvSpPr>
        <p:spPr>
          <a:xfrm>
            <a:off x="416500" y="823175"/>
            <a:ext cx="10197600" cy="5381400"/>
          </a:xfrm>
          <a:prstGeom prst="rect">
            <a:avLst/>
          </a:prstGeom>
        </p:spPr>
        <p:txBody>
          <a:bodyPr anchorCtr="0" anchor="t" bIns="0" lIns="18275" spcFirstLastPara="1" rIns="0" wrap="square" tIns="0">
            <a:noAutofit/>
          </a:bodyPr>
          <a:lstStyle/>
          <a:p>
            <a:pPr indent="0" lvl="0" marL="0" rtl="0" algn="l">
              <a:spcBef>
                <a:spcPts val="600"/>
              </a:spcBef>
              <a:spcAft>
                <a:spcPts val="0"/>
              </a:spcAft>
              <a:buNone/>
            </a:pPr>
            <a:r>
              <a:rPr lang="en-US" sz="1800">
                <a:solidFill>
                  <a:srgbClr val="1F2122"/>
                </a:solidFill>
                <a:highlight>
                  <a:srgbClr val="FFFFFF"/>
                </a:highlight>
              </a:rPr>
              <a:t>Inheritance is the mechanism by which a class can acquire properties and methods of another class</a:t>
            </a:r>
            <a:endParaRPr sz="2300">
              <a:solidFill>
                <a:srgbClr val="1F2122"/>
              </a:solidFill>
              <a:highlight>
                <a:srgbClr val="FFFFFF"/>
              </a:highlight>
            </a:endParaRPr>
          </a:p>
          <a:p>
            <a:pPr indent="-330200" lvl="0" marL="457200" rtl="0" algn="l">
              <a:spcBef>
                <a:spcPts val="900"/>
              </a:spcBef>
              <a:spcAft>
                <a:spcPts val="0"/>
              </a:spcAft>
              <a:buClr>
                <a:srgbClr val="1F2122"/>
              </a:buClr>
              <a:buSzPts val="1600"/>
              <a:buAutoNum type="arabicPeriod"/>
            </a:pPr>
            <a:r>
              <a:rPr lang="en-US" sz="1600">
                <a:solidFill>
                  <a:srgbClr val="1F2122"/>
                </a:solidFill>
                <a:highlight>
                  <a:srgbClr val="FFFFFF"/>
                </a:highlight>
              </a:rPr>
              <a:t>It supports code reusability and establishes a relationship between different classes</a:t>
            </a:r>
            <a:endParaRPr sz="16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1F2122"/>
                </a:solidFill>
                <a:highlight>
                  <a:srgbClr val="FFFFFF"/>
                </a:highlight>
              </a:rPr>
              <a:t>We keep most common in parent class</a:t>
            </a:r>
            <a:endParaRPr sz="16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1F2122"/>
                </a:solidFill>
                <a:highlight>
                  <a:srgbClr val="FFFFFF"/>
                </a:highlight>
              </a:rPr>
              <a:t>Object class parent class for every class in java directly or indirectly</a:t>
            </a:r>
            <a:endParaRPr sz="16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1F2122"/>
                </a:solidFill>
                <a:highlight>
                  <a:srgbClr val="FFFFFF"/>
                </a:highlight>
              </a:rPr>
              <a:t>Private members are not inherited</a:t>
            </a:r>
            <a:endParaRPr sz="16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1F2122"/>
                </a:solidFill>
                <a:highlight>
                  <a:srgbClr val="FFFFFF"/>
                </a:highlight>
              </a:rPr>
              <a:t>Protected and Public members are inherited</a:t>
            </a:r>
            <a:endParaRPr sz="16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1F2122"/>
                </a:solidFill>
                <a:highlight>
                  <a:srgbClr val="FFFFFF"/>
                </a:highlight>
              </a:rPr>
              <a:t>Constructors are not inherited. Parent class constructor is called using super()</a:t>
            </a:r>
            <a:endParaRPr sz="1600">
              <a:solidFill>
                <a:srgbClr val="1F2122"/>
              </a:solidFill>
              <a:highlight>
                <a:srgbClr val="FFFFFF"/>
              </a:highlight>
            </a:endParaRPr>
          </a:p>
          <a:p>
            <a:pPr indent="0" lvl="0" marL="0" rtl="0" algn="l">
              <a:spcBef>
                <a:spcPts val="0"/>
              </a:spcBef>
              <a:spcAft>
                <a:spcPts val="0"/>
              </a:spcAft>
              <a:buNone/>
            </a:pPr>
            <a:r>
              <a:rPr b="1" lang="en-US" sz="1800"/>
              <a:t>Advantages:</a:t>
            </a:r>
            <a:endParaRPr b="1" sz="1800"/>
          </a:p>
          <a:p>
            <a:pPr indent="-342900" lvl="0" marL="457200" rtl="0" algn="l">
              <a:spcBef>
                <a:spcPts val="0"/>
              </a:spcBef>
              <a:spcAft>
                <a:spcPts val="0"/>
              </a:spcAft>
              <a:buSzPts val="1800"/>
              <a:buAutoNum type="arabicPeriod"/>
            </a:pPr>
            <a:r>
              <a:rPr lang="en-US" sz="1800"/>
              <a:t>Code reusability</a:t>
            </a:r>
            <a:endParaRPr sz="1800"/>
          </a:p>
          <a:p>
            <a:pPr indent="0" lvl="0" marL="0" rtl="0" algn="l">
              <a:spcBef>
                <a:spcPts val="0"/>
              </a:spcBef>
              <a:spcAft>
                <a:spcPts val="0"/>
              </a:spcAft>
              <a:buNone/>
            </a:pPr>
            <a:r>
              <a:rPr b="1" lang="en-US" sz="1800"/>
              <a:t>Disadvantages:</a:t>
            </a:r>
            <a:endParaRPr b="1" sz="1800"/>
          </a:p>
          <a:p>
            <a:pPr indent="-330200" lvl="0" marL="457200" rtl="0" algn="l">
              <a:spcBef>
                <a:spcPts val="0"/>
              </a:spcBef>
              <a:spcAft>
                <a:spcPts val="0"/>
              </a:spcAft>
              <a:buClr>
                <a:srgbClr val="1F2122"/>
              </a:buClr>
              <a:buSzPts val="1600"/>
              <a:buAutoNum type="arabicPeriod"/>
            </a:pPr>
            <a:r>
              <a:rPr lang="en-US" sz="1800">
                <a:solidFill>
                  <a:srgbClr val="1F2122"/>
                </a:solidFill>
                <a:highlight>
                  <a:srgbClr val="FFFFFF"/>
                </a:highlight>
              </a:rPr>
              <a:t>Increased Complexity</a:t>
            </a:r>
            <a:endParaRPr sz="18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1F2122"/>
                </a:solidFill>
                <a:highlight>
                  <a:srgbClr val="FFFFFF"/>
                </a:highlight>
              </a:rPr>
              <a:t>Tight Coupling</a:t>
            </a:r>
            <a:endParaRPr sz="16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1F2122"/>
                </a:solidFill>
                <a:highlight>
                  <a:srgbClr val="FFFFFF"/>
                </a:highlight>
              </a:rPr>
              <a:t>Hierarchical Complexity</a:t>
            </a:r>
            <a:endParaRPr sz="16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000000"/>
                </a:solidFill>
                <a:latin typeface="Helvetica Neue"/>
                <a:ea typeface="Helvetica Neue"/>
                <a:cs typeface="Helvetica Neue"/>
                <a:sym typeface="Helvetica Neue"/>
              </a:rPr>
              <a:t>Testing Complications</a:t>
            </a:r>
            <a:endParaRPr sz="1600">
              <a:solidFill>
                <a:srgbClr val="000000"/>
              </a:solidFill>
              <a:latin typeface="Helvetica Neue"/>
              <a:ea typeface="Helvetica Neue"/>
              <a:cs typeface="Helvetica Neue"/>
              <a:sym typeface="Helvetica Neue"/>
            </a:endParaRPr>
          </a:p>
          <a:p>
            <a:pPr indent="-330200" lvl="0" marL="457200" rtl="0" algn="l">
              <a:spcBef>
                <a:spcPts val="0"/>
              </a:spcBef>
              <a:spcAft>
                <a:spcPts val="0"/>
              </a:spcAft>
              <a:buClr>
                <a:srgbClr val="1F2122"/>
              </a:buClr>
              <a:buSzPts val="1600"/>
              <a:buAutoNum type="arabicPeriod"/>
            </a:pPr>
            <a:r>
              <a:rPr lang="en-US" sz="1600">
                <a:solidFill>
                  <a:srgbClr val="000000"/>
                </a:solidFill>
                <a:latin typeface="Helvetica Neue"/>
                <a:ea typeface="Helvetica Neue"/>
                <a:cs typeface="Helvetica Neue"/>
                <a:sym typeface="Helvetica Neue"/>
              </a:rPr>
              <a:t>Performance Overhead</a:t>
            </a:r>
            <a:endParaRPr b="1" sz="1800"/>
          </a:p>
          <a:p>
            <a:pPr indent="0" lvl="0" marL="0" rtl="0" algn="l">
              <a:spcBef>
                <a:spcPts val="0"/>
              </a:spcBef>
              <a:spcAft>
                <a:spcPts val="0"/>
              </a:spcAft>
              <a:buNone/>
            </a:pPr>
            <a:r>
              <a:rPr b="1" lang="en-US" sz="1800"/>
              <a:t>Real World Example:</a:t>
            </a:r>
            <a:endParaRPr sz="1800"/>
          </a:p>
          <a:p>
            <a:pPr indent="-342900" lvl="0" marL="457200" rtl="0" algn="l">
              <a:spcBef>
                <a:spcPts val="0"/>
              </a:spcBef>
              <a:spcAft>
                <a:spcPts val="0"/>
              </a:spcAft>
              <a:buSzPts val="1800"/>
              <a:buAutoNum type="arabicPeriod"/>
            </a:pPr>
            <a:r>
              <a:rPr lang="en-US" sz="1800">
                <a:solidFill>
                  <a:srgbClr val="1F2122"/>
                </a:solidFill>
                <a:highlight>
                  <a:srgbClr val="FFFFFF"/>
                </a:highlight>
              </a:rPr>
              <a:t>Vehicle Hierarchy</a:t>
            </a:r>
            <a:endParaRPr sz="2500"/>
          </a:p>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47"/>
          <p:cNvSpPr txBox="1"/>
          <p:nvPr>
            <p:ph type="title"/>
          </p:nvPr>
        </p:nvSpPr>
        <p:spPr>
          <a:xfrm>
            <a:off x="416500" y="129100"/>
            <a:ext cx="10763100" cy="487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b="1" lang="en-US">
                <a:solidFill>
                  <a:schemeClr val="accent6"/>
                </a:solidFill>
              </a:rPr>
              <a:t>Inheritance Key Points</a:t>
            </a:r>
            <a:endParaRPr b="1">
              <a:solidFill>
                <a:schemeClr val="accent6"/>
              </a:solidFill>
            </a:endParaRPr>
          </a:p>
        </p:txBody>
      </p:sp>
      <p:sp>
        <p:nvSpPr>
          <p:cNvPr id="553" name="Google Shape;553;p47"/>
          <p:cNvSpPr txBox="1"/>
          <p:nvPr>
            <p:ph idx="4" type="subTitle"/>
          </p:nvPr>
        </p:nvSpPr>
        <p:spPr>
          <a:xfrm>
            <a:off x="4121431" y="6365150"/>
            <a:ext cx="7058100" cy="228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554" name="Google Shape;554;p47"/>
          <p:cNvSpPr txBox="1"/>
          <p:nvPr>
            <p:ph idx="1" type="body"/>
          </p:nvPr>
        </p:nvSpPr>
        <p:spPr>
          <a:xfrm>
            <a:off x="416500" y="702825"/>
            <a:ext cx="10197600" cy="5501700"/>
          </a:xfrm>
          <a:prstGeom prst="rect">
            <a:avLst/>
          </a:prstGeom>
        </p:spPr>
        <p:txBody>
          <a:bodyPr anchorCtr="0" anchor="t" bIns="0" lIns="18275" spcFirstLastPara="1" rIns="0" wrap="square" tIns="0">
            <a:noAutofit/>
          </a:bodyPr>
          <a:lstStyle/>
          <a:p>
            <a:pPr indent="-342900" lvl="0" marL="457200" rtl="0" algn="l">
              <a:spcBef>
                <a:spcPts val="0"/>
              </a:spcBef>
              <a:spcAft>
                <a:spcPts val="0"/>
              </a:spcAft>
              <a:buClr>
                <a:srgbClr val="1F2122"/>
              </a:buClr>
              <a:buSzPts val="1800"/>
              <a:buAutoNum type="arabicPeriod"/>
            </a:pPr>
            <a:r>
              <a:rPr lang="en-US" sz="1800">
                <a:solidFill>
                  <a:srgbClr val="1F2122"/>
                </a:solidFill>
                <a:highlight>
                  <a:srgbClr val="FFFFFF"/>
                </a:highlight>
              </a:rPr>
              <a:t>Methods available in parent class are by default available to child class.</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lang="en-US" sz="1800">
                <a:solidFill>
                  <a:srgbClr val="1F2122"/>
                </a:solidFill>
                <a:highlight>
                  <a:srgbClr val="FFFFFF"/>
                </a:highlight>
              </a:rPr>
              <a:t>Methods available in child class are not by default available to parent class.</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lang="en-US" sz="1800">
                <a:solidFill>
                  <a:srgbClr val="1F2122"/>
                </a:solidFill>
                <a:highlight>
                  <a:srgbClr val="FFFFFF"/>
                </a:highlight>
              </a:rPr>
              <a:t>With parent reference we can’t call child methods but with child reference we can call both</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lang="en-US" sz="1800">
                <a:solidFill>
                  <a:srgbClr val="1F2122"/>
                </a:solidFill>
                <a:highlight>
                  <a:srgbClr val="FFFFFF"/>
                </a:highlight>
              </a:rPr>
              <a:t>Parent reference can be used to hold child object but by using that reference we can call only the methods available in parent class. </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lang="en-US" sz="1800">
                <a:solidFill>
                  <a:srgbClr val="1F2122"/>
                </a:solidFill>
                <a:highlight>
                  <a:srgbClr val="FFFFFF"/>
                </a:highlight>
              </a:rPr>
              <a:t>Child reference can’t be used to hold parent object </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lang="en-US" sz="1800">
                <a:solidFill>
                  <a:srgbClr val="1F2122"/>
                </a:solidFill>
                <a:highlight>
                  <a:srgbClr val="FFFFFF"/>
                </a:highlight>
              </a:rPr>
              <a:t>Cyclic inheritance not allowed because of it’s Logical Impossibility,Memory Allocation Issues,Type System Integrity(ambiguity)</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lang="en-US" sz="1800">
                <a:solidFill>
                  <a:srgbClr val="1F2122"/>
                </a:solidFill>
                <a:highlight>
                  <a:srgbClr val="FFFFFF"/>
                </a:highlight>
              </a:rPr>
              <a:t>If our class doesn’t extents any other class then only the Object class is direct parent of my class.</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lang="en-US" sz="1800">
                <a:solidFill>
                  <a:srgbClr val="1F2122"/>
                </a:solidFill>
                <a:highlight>
                  <a:srgbClr val="FFFFFF"/>
                </a:highlight>
              </a:rPr>
              <a:t>Method signature is consists of method_name followed by arguments type. Compiler will use method signature while resolving method calls.</a:t>
            </a:r>
            <a:endParaRPr sz="1800">
              <a:solidFill>
                <a:srgbClr val="1F2122"/>
              </a:solidFill>
              <a:highlight>
                <a:srgbClr val="FFFFFF"/>
              </a:highlight>
            </a:endParaRPr>
          </a:p>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48"/>
          <p:cNvSpPr txBox="1"/>
          <p:nvPr>
            <p:ph type="title"/>
          </p:nvPr>
        </p:nvSpPr>
        <p:spPr>
          <a:xfrm>
            <a:off x="588625" y="71725"/>
            <a:ext cx="10763100" cy="470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b="1" lang="en-US" sz="3100">
                <a:solidFill>
                  <a:schemeClr val="accent6"/>
                </a:solidFill>
              </a:rPr>
              <a:t>Types of Inheritance</a:t>
            </a:r>
            <a:endParaRPr b="1" sz="3100">
              <a:solidFill>
                <a:schemeClr val="accent6"/>
              </a:solidFill>
            </a:endParaRPr>
          </a:p>
        </p:txBody>
      </p:sp>
      <p:sp>
        <p:nvSpPr>
          <p:cNvPr id="560" name="Google Shape;560;p48"/>
          <p:cNvSpPr txBox="1"/>
          <p:nvPr>
            <p:ph idx="4" type="subTitle"/>
          </p:nvPr>
        </p:nvSpPr>
        <p:spPr>
          <a:xfrm>
            <a:off x="4121431" y="6365150"/>
            <a:ext cx="7058100" cy="228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561" name="Google Shape;561;p48"/>
          <p:cNvSpPr txBox="1"/>
          <p:nvPr>
            <p:ph idx="1" type="body"/>
          </p:nvPr>
        </p:nvSpPr>
        <p:spPr>
          <a:xfrm>
            <a:off x="416500" y="702825"/>
            <a:ext cx="5163000" cy="5501700"/>
          </a:xfrm>
          <a:prstGeom prst="rect">
            <a:avLst/>
          </a:prstGeom>
        </p:spPr>
        <p:txBody>
          <a:bodyPr anchorCtr="0" anchor="t" bIns="0" lIns="18275" spcFirstLastPara="1" rIns="0" wrap="square" tIns="0">
            <a:noAutofit/>
          </a:bodyPr>
          <a:lstStyle/>
          <a:p>
            <a:pPr indent="-317500" lvl="0" marL="457200" rtl="0" algn="l">
              <a:spcBef>
                <a:spcPts val="0"/>
              </a:spcBef>
              <a:spcAft>
                <a:spcPts val="0"/>
              </a:spcAft>
              <a:buSzPts val="1400"/>
              <a:buAutoNum type="arabicPeriod"/>
            </a:pPr>
            <a:r>
              <a:rPr b="1" lang="en-US" sz="1800">
                <a:solidFill>
                  <a:srgbClr val="1F2122"/>
                </a:solidFill>
                <a:highlight>
                  <a:srgbClr val="FFFFFF"/>
                </a:highlight>
              </a:rPr>
              <a:t>Single inheritance:</a:t>
            </a:r>
            <a:r>
              <a:rPr lang="en-US" sz="1800">
                <a:solidFill>
                  <a:srgbClr val="1F2122"/>
                </a:solidFill>
                <a:highlight>
                  <a:srgbClr val="FFFFFF"/>
                </a:highlight>
              </a:rPr>
              <a:t>A subclass inherits from only one superclass</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b="1" lang="en-US" sz="1800">
                <a:solidFill>
                  <a:srgbClr val="1F2122"/>
                </a:solidFill>
                <a:highlight>
                  <a:srgbClr val="FFFFFF"/>
                </a:highlight>
              </a:rPr>
              <a:t>Multi Level </a:t>
            </a:r>
            <a:r>
              <a:rPr b="1" lang="en-US" sz="1800">
                <a:solidFill>
                  <a:srgbClr val="1F2122"/>
                </a:solidFill>
                <a:highlight>
                  <a:srgbClr val="FFFFFF"/>
                </a:highlight>
              </a:rPr>
              <a:t>inheritance:</a:t>
            </a:r>
            <a:r>
              <a:rPr lang="en-US" sz="1800">
                <a:solidFill>
                  <a:srgbClr val="1F2122"/>
                </a:solidFill>
                <a:highlight>
                  <a:srgbClr val="FFFFFF"/>
                </a:highlight>
              </a:rPr>
              <a:t>A subclass inherits from a class, which in turn inherits from another class.</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b="1" lang="en-US" sz="1800">
                <a:solidFill>
                  <a:srgbClr val="1F2122"/>
                </a:solidFill>
                <a:highlight>
                  <a:srgbClr val="FFFFFF"/>
                </a:highlight>
              </a:rPr>
              <a:t>Multiple inheritance:</a:t>
            </a:r>
            <a:endParaRPr b="1" sz="1800">
              <a:solidFill>
                <a:srgbClr val="1F2122"/>
              </a:solidFill>
              <a:highlight>
                <a:srgbClr val="FFFFFF"/>
              </a:highlight>
            </a:endParaRPr>
          </a:p>
          <a:p>
            <a:pPr indent="0" lvl="0" marL="0" rtl="0" algn="l">
              <a:spcBef>
                <a:spcPts val="0"/>
              </a:spcBef>
              <a:spcAft>
                <a:spcPts val="0"/>
              </a:spcAft>
              <a:buNone/>
            </a:pPr>
            <a:r>
              <a:rPr lang="en-US" sz="1800">
                <a:solidFill>
                  <a:srgbClr val="1F2122"/>
                </a:solidFill>
                <a:highlight>
                  <a:srgbClr val="FFFFFF"/>
                </a:highlight>
              </a:rPr>
              <a:t>       Multiple inheritance is class with multiple </a:t>
            </a:r>
            <a:endParaRPr sz="1800">
              <a:solidFill>
                <a:srgbClr val="1F2122"/>
              </a:solidFill>
              <a:highlight>
                <a:srgbClr val="FFFFFF"/>
              </a:highlight>
            </a:endParaRPr>
          </a:p>
          <a:p>
            <a:pPr indent="0" lvl="0" marL="0" rtl="0" algn="l">
              <a:spcBef>
                <a:spcPts val="0"/>
              </a:spcBef>
              <a:spcAft>
                <a:spcPts val="0"/>
              </a:spcAft>
              <a:buNone/>
            </a:pPr>
            <a:r>
              <a:rPr lang="en-US" sz="1800">
                <a:solidFill>
                  <a:srgbClr val="1F2122"/>
                </a:solidFill>
                <a:highlight>
                  <a:srgbClr val="FFFFFF"/>
                </a:highlight>
              </a:rPr>
              <a:t>       direct parents which is </a:t>
            </a:r>
            <a:r>
              <a:rPr b="1" lang="en-US" sz="1800">
                <a:solidFill>
                  <a:srgbClr val="1F2122"/>
                </a:solidFill>
                <a:highlight>
                  <a:srgbClr val="FFFFFF"/>
                </a:highlight>
              </a:rPr>
              <a:t>not supported</a:t>
            </a:r>
            <a:r>
              <a:rPr lang="en-US" sz="1800">
                <a:solidFill>
                  <a:srgbClr val="1F2122"/>
                </a:solidFill>
                <a:highlight>
                  <a:srgbClr val="FFFFFF"/>
                </a:highlight>
              </a:rPr>
              <a:t> in java.</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b="1" lang="en-US" sz="1800">
                <a:solidFill>
                  <a:srgbClr val="1F2122"/>
                </a:solidFill>
                <a:highlight>
                  <a:srgbClr val="FFFFFF"/>
                </a:highlight>
              </a:rPr>
              <a:t>Hierarchical inheritance: </a:t>
            </a:r>
            <a:r>
              <a:rPr lang="en-US" sz="1800">
                <a:solidFill>
                  <a:srgbClr val="1F2122"/>
                </a:solidFill>
                <a:highlight>
                  <a:srgbClr val="FFFFFF"/>
                </a:highlight>
              </a:rPr>
              <a:t>Multiple subclasses inherit from a single superclass.</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b="1" lang="en-US" sz="1800">
                <a:solidFill>
                  <a:srgbClr val="1F2122"/>
                </a:solidFill>
                <a:highlight>
                  <a:schemeClr val="lt1"/>
                </a:highlight>
              </a:rPr>
              <a:t>Hybrid inheritance: </a:t>
            </a:r>
            <a:r>
              <a:rPr lang="en-US" sz="1800">
                <a:solidFill>
                  <a:srgbClr val="1F2122"/>
                </a:solidFill>
                <a:highlight>
                  <a:srgbClr val="FFFFFF"/>
                </a:highlight>
              </a:rPr>
              <a:t>A combination of two or more types of inheritance</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b="1" lang="en-US" sz="1800">
                <a:solidFill>
                  <a:srgbClr val="1F2122"/>
                </a:solidFill>
                <a:highlight>
                  <a:schemeClr val="lt1"/>
                </a:highlight>
              </a:rPr>
              <a:t>Cyclic inheritance: </a:t>
            </a:r>
            <a:r>
              <a:rPr lang="en-US" sz="1800">
                <a:solidFill>
                  <a:srgbClr val="1F2122"/>
                </a:solidFill>
                <a:highlight>
                  <a:schemeClr val="lt1"/>
                </a:highlight>
              </a:rPr>
              <a:t>It </a:t>
            </a:r>
            <a:r>
              <a:rPr lang="en-US" sz="1800">
                <a:solidFill>
                  <a:srgbClr val="1F2122"/>
                </a:solidFill>
                <a:highlight>
                  <a:srgbClr val="FFFFFF"/>
                </a:highlight>
              </a:rPr>
              <a:t>occurs when a class tries to inherit from itself, either directly or indirectly through a chain of inheritance which is</a:t>
            </a:r>
            <a:r>
              <a:rPr b="1" lang="en-US" sz="1800">
                <a:solidFill>
                  <a:srgbClr val="1F2122"/>
                </a:solidFill>
                <a:highlight>
                  <a:srgbClr val="FFFFFF"/>
                </a:highlight>
              </a:rPr>
              <a:t> not allowed</a:t>
            </a:r>
            <a:r>
              <a:rPr lang="en-US" sz="1800">
                <a:solidFill>
                  <a:srgbClr val="1F2122"/>
                </a:solidFill>
                <a:highlight>
                  <a:srgbClr val="FFFFFF"/>
                </a:highlight>
              </a:rPr>
              <a:t> in java.</a:t>
            </a:r>
            <a:endParaRPr sz="2500">
              <a:solidFill>
                <a:srgbClr val="1F2122"/>
              </a:solidFill>
              <a:highlight>
                <a:srgbClr val="FFFFFF"/>
              </a:highlight>
            </a:endParaRPr>
          </a:p>
          <a:p>
            <a:pPr indent="0" lvl="0" marL="457200" rtl="0" algn="l">
              <a:spcBef>
                <a:spcPts val="0"/>
              </a:spcBef>
              <a:spcAft>
                <a:spcPts val="0"/>
              </a:spcAft>
              <a:buNone/>
            </a:pPr>
            <a:r>
              <a:t/>
            </a:r>
            <a:endParaRPr sz="1800">
              <a:solidFill>
                <a:srgbClr val="1F2122"/>
              </a:solidFill>
              <a:highlight>
                <a:srgbClr val="FFFFFF"/>
              </a:highlight>
            </a:endParaRPr>
          </a:p>
        </p:txBody>
      </p:sp>
      <p:pic>
        <p:nvPicPr>
          <p:cNvPr id="562" name="Google Shape;562;p48"/>
          <p:cNvPicPr preferRelativeResize="0"/>
          <p:nvPr/>
        </p:nvPicPr>
        <p:blipFill>
          <a:blip r:embed="rId3">
            <a:alphaModFix/>
          </a:blip>
          <a:stretch>
            <a:fillRect/>
          </a:stretch>
        </p:blipFill>
        <p:spPr>
          <a:xfrm>
            <a:off x="5507925" y="591775"/>
            <a:ext cx="6081650" cy="5501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49"/>
          <p:cNvSpPr txBox="1"/>
          <p:nvPr>
            <p:ph type="title"/>
          </p:nvPr>
        </p:nvSpPr>
        <p:spPr>
          <a:xfrm>
            <a:off x="416504" y="298475"/>
            <a:ext cx="10763100" cy="5247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US">
                <a:solidFill>
                  <a:schemeClr val="accent6"/>
                </a:solidFill>
              </a:rPr>
              <a:t>Polymorphism</a:t>
            </a:r>
            <a:endParaRPr>
              <a:solidFill>
                <a:schemeClr val="accent6"/>
              </a:solidFill>
            </a:endParaRPr>
          </a:p>
        </p:txBody>
      </p:sp>
      <p:sp>
        <p:nvSpPr>
          <p:cNvPr id="568" name="Google Shape;568;p49"/>
          <p:cNvSpPr txBox="1"/>
          <p:nvPr>
            <p:ph idx="4" type="subTitle"/>
          </p:nvPr>
        </p:nvSpPr>
        <p:spPr>
          <a:xfrm>
            <a:off x="4121431" y="6365150"/>
            <a:ext cx="7058100" cy="228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569" name="Google Shape;569;p49"/>
          <p:cNvSpPr txBox="1"/>
          <p:nvPr>
            <p:ph idx="1" type="body"/>
          </p:nvPr>
        </p:nvSpPr>
        <p:spPr>
          <a:xfrm>
            <a:off x="416500" y="1253375"/>
            <a:ext cx="11574600" cy="4899900"/>
          </a:xfrm>
          <a:prstGeom prst="rect">
            <a:avLst/>
          </a:prstGeom>
        </p:spPr>
        <p:txBody>
          <a:bodyPr anchorCtr="0" anchor="t" bIns="0" lIns="18275" spcFirstLastPara="1" rIns="0" wrap="square" tIns="0">
            <a:noAutofit/>
          </a:bodyPr>
          <a:lstStyle/>
          <a:p>
            <a:pPr indent="-342900" lvl="0" marL="457200" rtl="0" algn="l">
              <a:spcBef>
                <a:spcPts val="0"/>
              </a:spcBef>
              <a:spcAft>
                <a:spcPts val="0"/>
              </a:spcAft>
              <a:buSzPts val="1800"/>
              <a:buChar char="•"/>
            </a:pPr>
            <a:r>
              <a:rPr lang="en-US" sz="1800">
                <a:solidFill>
                  <a:srgbClr val="1F2122"/>
                </a:solidFill>
                <a:highlight>
                  <a:srgbClr val="FFFFFF"/>
                </a:highlight>
              </a:rPr>
              <a:t>It enables us to perform a single action in different ways, providing flexibility and reusability in code design</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Char char="•"/>
            </a:pPr>
            <a:r>
              <a:rPr b="1" lang="en-US" sz="1800"/>
              <a:t>Real World Example: </a:t>
            </a:r>
            <a:r>
              <a:rPr lang="en-US" sz="1800"/>
              <a:t>Payment, Speaking etc</a:t>
            </a:r>
            <a:endParaRPr sz="1800">
              <a:solidFill>
                <a:srgbClr val="1F2122"/>
              </a:solidFill>
              <a:highlight>
                <a:srgbClr val="FFFFFF"/>
              </a:highlight>
            </a:endParaRPr>
          </a:p>
          <a:p>
            <a:pPr indent="0" lvl="0" marL="0" rtl="0" algn="l">
              <a:spcBef>
                <a:spcPts val="0"/>
              </a:spcBef>
              <a:spcAft>
                <a:spcPts val="0"/>
              </a:spcAft>
              <a:buNone/>
            </a:pPr>
            <a:r>
              <a:rPr b="1" lang="en-US" sz="1800">
                <a:solidFill>
                  <a:srgbClr val="1F2122"/>
                </a:solidFill>
                <a:highlight>
                  <a:srgbClr val="FFFFFF"/>
                </a:highlight>
              </a:rPr>
              <a:t>Method OVerloading Best Practices:</a:t>
            </a:r>
            <a:endParaRPr b="1" sz="1800">
              <a:solidFill>
                <a:srgbClr val="1F2122"/>
              </a:solidFill>
              <a:highlight>
                <a:srgbClr val="FFFFFF"/>
              </a:highlight>
            </a:endParaRPr>
          </a:p>
          <a:p>
            <a:pPr indent="-342900" lvl="0" marL="457200" rtl="0" algn="l">
              <a:spcBef>
                <a:spcPts val="600"/>
              </a:spcBef>
              <a:spcAft>
                <a:spcPts val="0"/>
              </a:spcAft>
              <a:buClr>
                <a:srgbClr val="1F2122"/>
              </a:buClr>
              <a:buSzPts val="1800"/>
              <a:buAutoNum type="arabicPeriod"/>
            </a:pPr>
            <a:r>
              <a:rPr lang="en-US" sz="1800">
                <a:solidFill>
                  <a:srgbClr val="1F2122"/>
                </a:solidFill>
                <a:highlight>
                  <a:srgbClr val="FFFFFF"/>
                </a:highlight>
              </a:rPr>
              <a:t>Consistent Behavior: Ensure that overloaded methods perform conceptually similar operations.</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lang="en-US" sz="1800">
                <a:solidFill>
                  <a:srgbClr val="1F2122"/>
                </a:solidFill>
                <a:highlight>
                  <a:srgbClr val="FFFFFF"/>
                </a:highlight>
              </a:rPr>
              <a:t>Clear Naming: Use method names that clearly indicate the operation being performed.</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lang="en-US" sz="1800">
                <a:solidFill>
                  <a:srgbClr val="1F2122"/>
                </a:solidFill>
                <a:highlight>
                  <a:srgbClr val="FFFFFF"/>
                </a:highlight>
              </a:rPr>
              <a:t>Avoid Ambiguity: Be cautious with automatic type promotions to prevent ambiguous method calls.</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lang="en-US" sz="1800">
                <a:solidFill>
                  <a:srgbClr val="1F2122"/>
                </a:solidFill>
                <a:highlight>
                  <a:srgbClr val="FFFFFF"/>
                </a:highlight>
              </a:rPr>
              <a:t>Use @Override: When overriding methods from a superclass, always use the @Override annotation.</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lang="en-US" sz="1800">
                <a:solidFill>
                  <a:srgbClr val="1F2122"/>
                </a:solidFill>
                <a:highlight>
                  <a:srgbClr val="FFFFFF"/>
                </a:highlight>
              </a:rPr>
              <a:t>Limit Overloading: Don't overuse overloading. Too many overloaded methods can lead to confusion.</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lang="en-US" sz="1800">
                <a:solidFill>
                  <a:srgbClr val="1F2122"/>
                </a:solidFill>
                <a:highlight>
                  <a:srgbClr val="FFFFFF"/>
                </a:highlight>
              </a:rPr>
              <a:t>Basic Rules: a. Methods must have the same name. b. Methods must be in the same class or interface. c. Methods must have different parameter lists.</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lang="en-US" sz="1800">
                <a:solidFill>
                  <a:srgbClr val="1F2122"/>
                </a:solidFill>
                <a:highlight>
                  <a:srgbClr val="FFFFFF"/>
                </a:highlight>
              </a:rPr>
              <a:t>Parameter-Related Rules: a. Overloaded methods must differ in the number of parameters, or b. They must differ in the type of parameters, or c. They must differ in the order of parameters (if the types are different).</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lang="en-US" sz="1800">
                <a:solidFill>
                  <a:srgbClr val="1F2122"/>
                </a:solidFill>
                <a:highlight>
                  <a:srgbClr val="FFFFFF"/>
                </a:highlight>
              </a:rPr>
              <a:t>Return Type Considerations: a. Return type alone is not sufficient for method overloading. b. Overloaded methods can have different return types, but this alone doesn't constitute overloading.</a:t>
            </a:r>
            <a:endParaRPr sz="1800"/>
          </a:p>
          <a:p>
            <a:pPr indent="0" lvl="0" marL="0" rtl="0" algn="l">
              <a:spcBef>
                <a:spcPts val="0"/>
              </a:spcBef>
              <a:spcAft>
                <a:spcPts val="0"/>
              </a:spcAft>
              <a:buNone/>
            </a:pPr>
            <a:r>
              <a:t/>
            </a:r>
            <a:endParaRPr sz="18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sp>
        <p:nvSpPr>
          <p:cNvPr id="574" name="Google Shape;574;p50"/>
          <p:cNvSpPr txBox="1"/>
          <p:nvPr>
            <p:ph type="title"/>
          </p:nvPr>
        </p:nvSpPr>
        <p:spPr>
          <a:xfrm>
            <a:off x="416500" y="100400"/>
            <a:ext cx="10763100" cy="501900"/>
          </a:xfrm>
          <a:prstGeom prst="rect">
            <a:avLst/>
          </a:prstGeom>
        </p:spPr>
        <p:txBody>
          <a:bodyPr anchorCtr="0" anchor="t" bIns="0" lIns="0" spcFirstLastPara="1" rIns="0" wrap="square" tIns="0">
            <a:noAutofit/>
          </a:bodyPr>
          <a:lstStyle/>
          <a:p>
            <a:pPr indent="0" lvl="0" marL="0" rtl="0" algn="ctr">
              <a:lnSpc>
                <a:spcPct val="115000"/>
              </a:lnSpc>
              <a:spcBef>
                <a:spcPts val="0"/>
              </a:spcBef>
              <a:spcAft>
                <a:spcPts val="0"/>
              </a:spcAft>
              <a:buNone/>
            </a:pPr>
            <a:r>
              <a:rPr b="1" lang="en-US">
                <a:solidFill>
                  <a:schemeClr val="accent6"/>
                </a:solidFill>
                <a:highlight>
                  <a:srgbClr val="FFFFFF"/>
                </a:highlight>
              </a:rPr>
              <a:t>Method OVerloading Best Practices</a:t>
            </a:r>
            <a:endParaRPr sz="5200">
              <a:solidFill>
                <a:schemeClr val="accent6"/>
              </a:solidFill>
            </a:endParaRPr>
          </a:p>
        </p:txBody>
      </p:sp>
      <p:sp>
        <p:nvSpPr>
          <p:cNvPr id="575" name="Google Shape;575;p50"/>
          <p:cNvSpPr txBox="1"/>
          <p:nvPr>
            <p:ph idx="4" type="subTitle"/>
          </p:nvPr>
        </p:nvSpPr>
        <p:spPr>
          <a:xfrm>
            <a:off x="4121431" y="6365150"/>
            <a:ext cx="7058100" cy="228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576" name="Google Shape;576;p50"/>
          <p:cNvSpPr txBox="1"/>
          <p:nvPr>
            <p:ph idx="1" type="body"/>
          </p:nvPr>
        </p:nvSpPr>
        <p:spPr>
          <a:xfrm>
            <a:off x="186475" y="659900"/>
            <a:ext cx="11804700" cy="6198000"/>
          </a:xfrm>
          <a:prstGeom prst="rect">
            <a:avLst/>
          </a:prstGeom>
        </p:spPr>
        <p:txBody>
          <a:bodyPr anchorCtr="0" anchor="t" bIns="0" lIns="18275" spcFirstLastPara="1" rIns="0" wrap="square" tIns="0">
            <a:noAutofit/>
          </a:bodyPr>
          <a:lstStyle/>
          <a:p>
            <a:pPr indent="-330200" lvl="0" marL="457200" rtl="0" algn="l">
              <a:spcBef>
                <a:spcPts val="900"/>
              </a:spcBef>
              <a:spcAft>
                <a:spcPts val="0"/>
              </a:spcAft>
              <a:buClr>
                <a:srgbClr val="1F2122"/>
              </a:buClr>
              <a:buSzPts val="1600"/>
              <a:buAutoNum type="arabicPeriod"/>
            </a:pPr>
            <a:r>
              <a:rPr lang="en-US" sz="1600">
                <a:solidFill>
                  <a:srgbClr val="1F2122"/>
                </a:solidFill>
                <a:highlight>
                  <a:srgbClr val="FFFFFF"/>
                </a:highlight>
              </a:rPr>
              <a:t>Access Modifier Rules: a. Overloaded methods can have different access modifiers (public, private, protected, default).</a:t>
            </a:r>
            <a:endParaRPr sz="16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1F2122"/>
                </a:solidFill>
                <a:highlight>
                  <a:srgbClr val="FFFFFF"/>
                </a:highlight>
              </a:rPr>
              <a:t>Exception Handling Rules: a. Overloaded methods can throw different exceptions.</a:t>
            </a:r>
            <a:endParaRPr sz="16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1F2122"/>
                </a:solidFill>
                <a:highlight>
                  <a:srgbClr val="FFFFFF"/>
                </a:highlight>
              </a:rPr>
              <a:t>Type Promotion Rules: a. If no exact match is found, automatic type promotion occurs. b. Type promotion follows this order: byte → short → int → long → float → double c. char is promoted to int.</a:t>
            </a:r>
            <a:endParaRPr sz="16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1F2122"/>
                </a:solidFill>
                <a:highlight>
                  <a:srgbClr val="FFFFFF"/>
                </a:highlight>
              </a:rPr>
              <a:t>Var-args (Variable Arguments) Rules: a. A method with var-args can be overloaded with another method that has an array parameter of the same type. b. A var-args method can be overloaded with a regular method.</a:t>
            </a:r>
            <a:endParaRPr sz="16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1F2122"/>
                </a:solidFill>
                <a:highlight>
                  <a:srgbClr val="FFFFFF"/>
                </a:highlight>
              </a:rPr>
              <a:t>Overloading with Wrapper Classes: a. Methods can be overloaded for primitive types and their corresponding wrapper classes. b. Autoboxing and unboxing are considered in overload resolution.</a:t>
            </a:r>
            <a:endParaRPr sz="16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1F2122"/>
                </a:solidFill>
                <a:highlight>
                  <a:srgbClr val="FFFFFF"/>
                </a:highlight>
              </a:rPr>
              <a:t>Overloading and Inheritance: a. A subclass can overload methods inherited from the superclass. b. Overloading is not the same as overriding; an overloaded method in a subclass is a new method.</a:t>
            </a:r>
            <a:endParaRPr sz="16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1F2122"/>
                </a:solidFill>
                <a:highlight>
                  <a:srgbClr val="FFFFFF"/>
                </a:highlight>
              </a:rPr>
              <a:t>Ambiguity Rules: a. The compiler will reject ambiguous overloads where it can't determine which method to call. b. In case of ambiguity, the most specific method is chosen.</a:t>
            </a:r>
            <a:endParaRPr sz="16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1F2122"/>
                </a:solidFill>
                <a:highlight>
                  <a:srgbClr val="FFFFFF"/>
                </a:highlight>
              </a:rPr>
              <a:t>Static Method Overloading: a. Static methods can be overloaded. b. A static method can't be overloaded by a non-static method and vice versa.</a:t>
            </a:r>
            <a:endParaRPr sz="16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1F2122"/>
                </a:solidFill>
                <a:highlight>
                  <a:srgbClr val="FFFFFF"/>
                </a:highlight>
              </a:rPr>
              <a:t>Constructor Overloading: a. Constructors can be overloaded following the same rules as methods.</a:t>
            </a:r>
            <a:endParaRPr sz="16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1F2122"/>
                </a:solidFill>
                <a:highlight>
                  <a:srgbClr val="FFFFFF"/>
                </a:highlight>
              </a:rPr>
              <a:t>Generic Method Overloading: a. Generic methods can be overloaded. b. Type erasure is considered in overload resolution.</a:t>
            </a:r>
            <a:endParaRPr sz="16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1F2122"/>
                </a:solidFill>
                <a:highlight>
                  <a:srgbClr val="FFFFFF"/>
                </a:highlight>
              </a:rPr>
              <a:t>Overloading with null argument: a. For overloaded methods with object parameters, null is matched to the most specific type.</a:t>
            </a:r>
            <a:endParaRPr sz="16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1F2122"/>
                </a:solidFill>
                <a:highlight>
                  <a:srgbClr val="FFFFFF"/>
                </a:highlight>
              </a:rPr>
              <a:t>Final Method Overloading: a. Final methods can be overloaded, but not overridden.</a:t>
            </a:r>
            <a:endParaRPr sz="1600">
              <a:solidFill>
                <a:srgbClr val="1F2122"/>
              </a:solidFill>
              <a:highlight>
                <a:srgbClr val="FFFFFF"/>
              </a:highlight>
            </a:endParaRPr>
          </a:p>
          <a:p>
            <a:pPr indent="-330200" lvl="0" marL="457200" rtl="0" algn="l">
              <a:spcBef>
                <a:spcPts val="0"/>
              </a:spcBef>
              <a:spcAft>
                <a:spcPts val="0"/>
              </a:spcAft>
              <a:buClr>
                <a:srgbClr val="1F2122"/>
              </a:buClr>
              <a:buSzPts val="1600"/>
              <a:buAutoNum type="arabicPeriod"/>
            </a:pPr>
            <a:r>
              <a:rPr lang="en-US" sz="1600">
                <a:solidFill>
                  <a:srgbClr val="1F2122"/>
                </a:solidFill>
                <a:highlight>
                  <a:srgbClr val="FFFFFF"/>
                </a:highlight>
              </a:rPr>
              <a:t>Main Method Overloading: a. The main method can be overloaded, but only the standard signature (public static void main(String[] args)) is used as the entry point.</a:t>
            </a:r>
            <a:endParaRPr sz="1600">
              <a:solidFill>
                <a:srgbClr val="1F2122"/>
              </a:solidFill>
              <a:highlight>
                <a:srgbClr val="FFFFFF"/>
              </a:highlight>
            </a:endParaRPr>
          </a:p>
          <a:p>
            <a:pPr indent="0" lvl="0" marL="0" rtl="0" algn="l">
              <a:spcBef>
                <a:spcPts val="0"/>
              </a:spcBef>
              <a:spcAft>
                <a:spcPts val="0"/>
              </a:spcAft>
              <a:buNone/>
            </a:pPr>
            <a:r>
              <a:t/>
            </a:r>
            <a:endParaRPr sz="1600">
              <a:solidFill>
                <a:srgbClr val="1F2122"/>
              </a:solidFill>
              <a:highlight>
                <a:srgbClr val="FFFFFF"/>
              </a:highlight>
            </a:endParaRPr>
          </a:p>
          <a:p>
            <a:pPr indent="0" lvl="0" marL="457200" rtl="0" algn="l">
              <a:spcBef>
                <a:spcPts val="900"/>
              </a:spcBef>
              <a:spcAft>
                <a:spcPts val="0"/>
              </a:spcAft>
              <a:buNone/>
            </a:pPr>
            <a:r>
              <a:t/>
            </a:r>
            <a:endParaRPr sz="1600">
              <a:solidFill>
                <a:srgbClr val="1F2122"/>
              </a:solidFill>
              <a:highlight>
                <a:srgbClr val="FFFFFF"/>
              </a:highlight>
            </a:endParaRPr>
          </a:p>
          <a:p>
            <a:pPr indent="0" lvl="0" marL="0" rtl="0" algn="l">
              <a:spcBef>
                <a:spcPts val="0"/>
              </a:spcBef>
              <a:spcAft>
                <a:spcPts val="0"/>
              </a:spcAft>
              <a:buNone/>
            </a:pPr>
            <a:r>
              <a:t/>
            </a:r>
            <a:endParaRPr sz="16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0" name="Shape 580"/>
        <p:cNvGrpSpPr/>
        <p:nvPr/>
      </p:nvGrpSpPr>
      <p:grpSpPr>
        <a:xfrm>
          <a:off x="0" y="0"/>
          <a:ext cx="0" cy="0"/>
          <a:chOff x="0" y="0"/>
          <a:chExt cx="0" cy="0"/>
        </a:xfrm>
      </p:grpSpPr>
      <p:sp>
        <p:nvSpPr>
          <p:cNvPr id="581" name="Google Shape;581;p51"/>
          <p:cNvSpPr txBox="1"/>
          <p:nvPr>
            <p:ph type="title"/>
          </p:nvPr>
        </p:nvSpPr>
        <p:spPr>
          <a:xfrm>
            <a:off x="416500" y="86050"/>
            <a:ext cx="10763100" cy="545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US">
                <a:solidFill>
                  <a:schemeClr val="accent6"/>
                </a:solidFill>
              </a:rPr>
              <a:t>Overriding Best </a:t>
            </a:r>
            <a:r>
              <a:rPr lang="en-US">
                <a:solidFill>
                  <a:schemeClr val="accent6"/>
                </a:solidFill>
                <a:highlight>
                  <a:srgbClr val="FFFFFF"/>
                </a:highlight>
              </a:rPr>
              <a:t>Practices</a:t>
            </a:r>
            <a:endParaRPr sz="5300">
              <a:solidFill>
                <a:schemeClr val="accent6"/>
              </a:solidFill>
            </a:endParaRPr>
          </a:p>
        </p:txBody>
      </p:sp>
      <p:sp>
        <p:nvSpPr>
          <p:cNvPr id="582" name="Google Shape;582;p51"/>
          <p:cNvSpPr txBox="1"/>
          <p:nvPr>
            <p:ph idx="4" type="subTitle"/>
          </p:nvPr>
        </p:nvSpPr>
        <p:spPr>
          <a:xfrm>
            <a:off x="4121431" y="6365150"/>
            <a:ext cx="7058100" cy="228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583" name="Google Shape;583;p51"/>
          <p:cNvSpPr txBox="1"/>
          <p:nvPr>
            <p:ph idx="1" type="body"/>
          </p:nvPr>
        </p:nvSpPr>
        <p:spPr>
          <a:xfrm>
            <a:off x="416500" y="737075"/>
            <a:ext cx="11574600" cy="5487900"/>
          </a:xfrm>
          <a:prstGeom prst="rect">
            <a:avLst/>
          </a:prstGeom>
        </p:spPr>
        <p:txBody>
          <a:bodyPr anchorCtr="0" anchor="t" bIns="0" lIns="18275" spcFirstLastPara="1" rIns="0" wrap="square" tIns="0">
            <a:noAutofit/>
          </a:bodyPr>
          <a:lstStyle/>
          <a:p>
            <a:pPr indent="-228600" lvl="0" marL="457200" rtl="0" algn="just">
              <a:spcBef>
                <a:spcPts val="0"/>
              </a:spcBef>
              <a:spcAft>
                <a:spcPts val="0"/>
              </a:spcAft>
              <a:buClr>
                <a:srgbClr val="000000"/>
              </a:buClr>
              <a:buSzPts val="1700"/>
              <a:buFont typeface="Arial"/>
              <a:buNone/>
            </a:pPr>
            <a:r>
              <a:rPr lang="en-US" sz="1700">
                <a:solidFill>
                  <a:srgbClr val="000000"/>
                </a:solidFill>
              </a:rPr>
              <a:t>1. The argument list should be exactly the same as that of the overridden method.</a:t>
            </a:r>
            <a:endParaRPr sz="1700">
              <a:solidFill>
                <a:srgbClr val="000000"/>
              </a:solidFill>
            </a:endParaRPr>
          </a:p>
          <a:p>
            <a:pPr indent="-228600" lvl="0" marL="457200" rtl="0" algn="just">
              <a:spcBef>
                <a:spcPts val="0"/>
              </a:spcBef>
              <a:spcAft>
                <a:spcPts val="0"/>
              </a:spcAft>
              <a:buClr>
                <a:srgbClr val="000000"/>
              </a:buClr>
              <a:buSzPts val="1700"/>
              <a:buFont typeface="Arial"/>
              <a:buNone/>
            </a:pPr>
            <a:r>
              <a:rPr lang="en-US" sz="1700">
                <a:solidFill>
                  <a:srgbClr val="000000"/>
                </a:solidFill>
              </a:rPr>
              <a:t>2. The return type should be the same or a subtype of the return type declared in the original overridden method in the superclass.</a:t>
            </a:r>
            <a:endParaRPr sz="1700">
              <a:solidFill>
                <a:srgbClr val="000000"/>
              </a:solidFill>
            </a:endParaRPr>
          </a:p>
          <a:p>
            <a:pPr indent="-228600" lvl="0" marL="457200" rtl="0" algn="just">
              <a:spcBef>
                <a:spcPts val="0"/>
              </a:spcBef>
              <a:spcAft>
                <a:spcPts val="0"/>
              </a:spcAft>
              <a:buClr>
                <a:srgbClr val="000000"/>
              </a:buClr>
              <a:buSzPts val="1700"/>
              <a:buFont typeface="Arial"/>
              <a:buNone/>
            </a:pPr>
            <a:r>
              <a:rPr lang="en-US" sz="1700">
                <a:solidFill>
                  <a:srgbClr val="000000"/>
                </a:solidFill>
              </a:rPr>
              <a:t>3. The access level cannot be more restrictive than the overridden method's access level. For example: If the superclass method is declared public then the </a:t>
            </a:r>
            <a:r>
              <a:rPr lang="en-US" sz="1700">
                <a:solidFill>
                  <a:srgbClr val="000000"/>
                </a:solidFill>
              </a:rPr>
              <a:t>overriding</a:t>
            </a:r>
            <a:r>
              <a:rPr lang="en-US" sz="1700">
                <a:solidFill>
                  <a:srgbClr val="000000"/>
                </a:solidFill>
              </a:rPr>
              <a:t> method in the sub class cannot be either private or protected.</a:t>
            </a:r>
            <a:endParaRPr sz="1700">
              <a:solidFill>
                <a:srgbClr val="000000"/>
              </a:solidFill>
            </a:endParaRPr>
          </a:p>
          <a:p>
            <a:pPr indent="-228600" lvl="0" marL="457200" rtl="0" algn="just">
              <a:spcBef>
                <a:spcPts val="0"/>
              </a:spcBef>
              <a:spcAft>
                <a:spcPts val="0"/>
              </a:spcAft>
              <a:buClr>
                <a:srgbClr val="000000"/>
              </a:buClr>
              <a:buSzPts val="1700"/>
              <a:buFont typeface="Arial"/>
              <a:buNone/>
            </a:pPr>
            <a:r>
              <a:rPr lang="en-US" sz="1700">
                <a:solidFill>
                  <a:srgbClr val="000000"/>
                </a:solidFill>
              </a:rPr>
              <a:t>4. Instance methods can be overridden only if they are inherited by the subclass.</a:t>
            </a:r>
            <a:endParaRPr sz="1700">
              <a:solidFill>
                <a:srgbClr val="000000"/>
              </a:solidFill>
            </a:endParaRPr>
          </a:p>
          <a:p>
            <a:pPr indent="-228600" lvl="0" marL="457200" rtl="0" algn="just">
              <a:spcBef>
                <a:spcPts val="0"/>
              </a:spcBef>
              <a:spcAft>
                <a:spcPts val="0"/>
              </a:spcAft>
              <a:buClr>
                <a:srgbClr val="000000"/>
              </a:buClr>
              <a:buSzPts val="1700"/>
              <a:buFont typeface="Arial"/>
              <a:buNone/>
            </a:pPr>
            <a:r>
              <a:rPr lang="en-US" sz="1700">
                <a:solidFill>
                  <a:srgbClr val="000000"/>
                </a:solidFill>
              </a:rPr>
              <a:t>5. A method declared final cannot be overridden.</a:t>
            </a:r>
            <a:endParaRPr sz="1700">
              <a:solidFill>
                <a:srgbClr val="000000"/>
              </a:solidFill>
            </a:endParaRPr>
          </a:p>
          <a:p>
            <a:pPr indent="-228600" lvl="0" marL="457200" rtl="0" algn="just">
              <a:spcBef>
                <a:spcPts val="0"/>
              </a:spcBef>
              <a:spcAft>
                <a:spcPts val="0"/>
              </a:spcAft>
              <a:buClr>
                <a:srgbClr val="000000"/>
              </a:buClr>
              <a:buSzPts val="1700"/>
              <a:buFont typeface="Arial"/>
              <a:buNone/>
            </a:pPr>
            <a:r>
              <a:rPr lang="en-US" sz="1700">
                <a:solidFill>
                  <a:srgbClr val="000000"/>
                </a:solidFill>
              </a:rPr>
              <a:t>6. A method declared static cannot be overridden but can be re-declared.</a:t>
            </a:r>
            <a:endParaRPr sz="1700">
              <a:solidFill>
                <a:srgbClr val="000000"/>
              </a:solidFill>
            </a:endParaRPr>
          </a:p>
          <a:p>
            <a:pPr indent="-228600" lvl="0" marL="457200" rtl="0" algn="just">
              <a:spcBef>
                <a:spcPts val="0"/>
              </a:spcBef>
              <a:spcAft>
                <a:spcPts val="0"/>
              </a:spcAft>
              <a:buClr>
                <a:srgbClr val="000000"/>
              </a:buClr>
              <a:buSzPts val="1700"/>
              <a:buFont typeface="Arial"/>
              <a:buNone/>
            </a:pPr>
            <a:r>
              <a:rPr lang="en-US" sz="1700">
                <a:solidFill>
                  <a:srgbClr val="000000"/>
                </a:solidFill>
              </a:rPr>
              <a:t>7. If a method cannot be inherited, then it cannot be overridden.</a:t>
            </a:r>
            <a:endParaRPr sz="1700">
              <a:solidFill>
                <a:srgbClr val="000000"/>
              </a:solidFill>
            </a:endParaRPr>
          </a:p>
          <a:p>
            <a:pPr indent="-228600" lvl="0" marL="457200" rtl="0" algn="just">
              <a:spcBef>
                <a:spcPts val="0"/>
              </a:spcBef>
              <a:spcAft>
                <a:spcPts val="0"/>
              </a:spcAft>
              <a:buClr>
                <a:srgbClr val="000000"/>
              </a:buClr>
              <a:buSzPts val="1700"/>
              <a:buFont typeface="Arial"/>
              <a:buNone/>
            </a:pPr>
            <a:r>
              <a:rPr lang="en-US" sz="1700">
                <a:solidFill>
                  <a:srgbClr val="000000"/>
                </a:solidFill>
              </a:rPr>
              <a:t>8. A subclass within the same package as the instance's superclass can override any superclass method that is not declared private or final.</a:t>
            </a:r>
            <a:endParaRPr sz="1700">
              <a:solidFill>
                <a:srgbClr val="000000"/>
              </a:solidFill>
            </a:endParaRPr>
          </a:p>
          <a:p>
            <a:pPr indent="-228600" lvl="0" marL="457200" rtl="0" algn="just">
              <a:spcBef>
                <a:spcPts val="0"/>
              </a:spcBef>
              <a:spcAft>
                <a:spcPts val="0"/>
              </a:spcAft>
              <a:buClr>
                <a:srgbClr val="000000"/>
              </a:buClr>
              <a:buSzPts val="1700"/>
              <a:buFont typeface="Arial"/>
              <a:buNone/>
            </a:pPr>
            <a:r>
              <a:rPr lang="en-US" sz="1700">
                <a:solidFill>
                  <a:srgbClr val="000000"/>
                </a:solidFill>
              </a:rPr>
              <a:t>9. A subclass in a different package can only override the non-final methods declared public or protected.</a:t>
            </a:r>
            <a:endParaRPr sz="1700">
              <a:solidFill>
                <a:srgbClr val="000000"/>
              </a:solidFill>
            </a:endParaRPr>
          </a:p>
          <a:p>
            <a:pPr indent="-228600" lvl="0" marL="457200" rtl="0" algn="just">
              <a:spcBef>
                <a:spcPts val="0"/>
              </a:spcBef>
              <a:spcAft>
                <a:spcPts val="0"/>
              </a:spcAft>
              <a:buClr>
                <a:srgbClr val="000000"/>
              </a:buClr>
              <a:buSzPts val="1700"/>
              <a:buFont typeface="Arial"/>
              <a:buNone/>
            </a:pPr>
            <a:r>
              <a:rPr lang="en-US" sz="1700">
                <a:solidFill>
                  <a:srgbClr val="000000"/>
                </a:solidFill>
              </a:rPr>
              <a:t>10 An overriding method can throw any </a:t>
            </a:r>
            <a:r>
              <a:rPr lang="en-US" sz="1700">
                <a:solidFill>
                  <a:srgbClr val="000000"/>
                </a:solidFill>
              </a:rPr>
              <a:t>unchecked</a:t>
            </a:r>
            <a:r>
              <a:rPr lang="en-US" sz="1700">
                <a:solidFill>
                  <a:srgbClr val="000000"/>
                </a:solidFill>
              </a:rPr>
              <a:t> exceptions, regardless of whether the overridden method throws exceptions or not. However, the overriding method should not throw checked exceptions that are new or broader than the ones declared by the overridden method. The overriding method can throw narrower or fewer exceptions than the overridden method.</a:t>
            </a:r>
            <a:endParaRPr sz="1700">
              <a:solidFill>
                <a:srgbClr val="000000"/>
              </a:solidFill>
            </a:endParaRPr>
          </a:p>
          <a:p>
            <a:pPr indent="-228600" lvl="0" marL="457200" rtl="0" algn="just">
              <a:spcBef>
                <a:spcPts val="0"/>
              </a:spcBef>
              <a:spcAft>
                <a:spcPts val="0"/>
              </a:spcAft>
              <a:buClr>
                <a:srgbClr val="000000"/>
              </a:buClr>
              <a:buSzPts val="1700"/>
              <a:buFont typeface="Arial"/>
              <a:buNone/>
            </a:pPr>
            <a:r>
              <a:rPr lang="en-US" sz="1700">
                <a:solidFill>
                  <a:srgbClr val="000000"/>
                </a:solidFill>
              </a:rPr>
              <a:t>11. Constructors cannot be overridden.</a:t>
            </a:r>
            <a:endParaRPr sz="1700">
              <a:solidFill>
                <a:srgbClr val="000000"/>
              </a:solidFill>
            </a:endParaRPr>
          </a:p>
          <a:p>
            <a:pPr indent="0" lvl="0" marL="0" rtl="0" algn="l">
              <a:spcBef>
                <a:spcPts val="1200"/>
              </a:spcBef>
              <a:spcAft>
                <a:spcPts val="0"/>
              </a:spcAft>
              <a:buNone/>
            </a:pPr>
            <a:r>
              <a:t/>
            </a:r>
            <a:endParaRPr sz="1800">
              <a:solidFill>
                <a:srgbClr val="1F2122"/>
              </a:solidFill>
              <a:highlight>
                <a:srgbClr val="FFFFFF"/>
              </a:highlight>
            </a:endParaRPr>
          </a:p>
          <a:p>
            <a:pPr indent="0" lvl="0" marL="457200" rtl="0" algn="l">
              <a:spcBef>
                <a:spcPts val="0"/>
              </a:spcBef>
              <a:spcAft>
                <a:spcPts val="0"/>
              </a:spcAft>
              <a:buNone/>
            </a:pPr>
            <a:r>
              <a:t/>
            </a:r>
            <a:endParaRPr sz="1800"/>
          </a:p>
          <a:p>
            <a:pPr indent="0" lvl="0" marL="0" rtl="0" algn="l">
              <a:spcBef>
                <a:spcPts val="0"/>
              </a:spcBef>
              <a:spcAft>
                <a:spcPts val="0"/>
              </a:spcAft>
              <a:buNone/>
            </a:pPr>
            <a:r>
              <a:t/>
            </a:r>
            <a:endParaRPr sz="1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52"/>
          <p:cNvSpPr txBox="1"/>
          <p:nvPr>
            <p:ph type="title"/>
          </p:nvPr>
        </p:nvSpPr>
        <p:spPr>
          <a:xfrm>
            <a:off x="416504" y="298475"/>
            <a:ext cx="10763100" cy="5247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US">
                <a:solidFill>
                  <a:schemeClr val="accent6"/>
                </a:solidFill>
              </a:rPr>
              <a:t>Composition </a:t>
            </a:r>
            <a:endParaRPr>
              <a:solidFill>
                <a:schemeClr val="accent6"/>
              </a:solidFill>
            </a:endParaRPr>
          </a:p>
        </p:txBody>
      </p:sp>
      <p:sp>
        <p:nvSpPr>
          <p:cNvPr id="589" name="Google Shape;589;p52"/>
          <p:cNvSpPr txBox="1"/>
          <p:nvPr>
            <p:ph idx="4" type="subTitle"/>
          </p:nvPr>
        </p:nvSpPr>
        <p:spPr>
          <a:xfrm>
            <a:off x="4121431" y="6365150"/>
            <a:ext cx="7058100" cy="228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590" name="Google Shape;590;p52"/>
          <p:cNvSpPr txBox="1"/>
          <p:nvPr>
            <p:ph idx="1" type="body"/>
          </p:nvPr>
        </p:nvSpPr>
        <p:spPr>
          <a:xfrm>
            <a:off x="416500" y="823175"/>
            <a:ext cx="11087100" cy="5330100"/>
          </a:xfrm>
          <a:prstGeom prst="rect">
            <a:avLst/>
          </a:prstGeom>
        </p:spPr>
        <p:txBody>
          <a:bodyPr anchorCtr="0" anchor="t" bIns="0" lIns="18275" spcFirstLastPara="1" rIns="0" wrap="square" tIns="0">
            <a:noAutofit/>
          </a:bodyPr>
          <a:lstStyle/>
          <a:p>
            <a:pPr indent="0" lvl="0" marL="457200" rtl="0" algn="l">
              <a:spcBef>
                <a:spcPts val="0"/>
              </a:spcBef>
              <a:spcAft>
                <a:spcPts val="0"/>
              </a:spcAft>
              <a:buNone/>
            </a:pPr>
            <a:r>
              <a:rPr lang="en-US" sz="1800">
                <a:solidFill>
                  <a:srgbClr val="1F2122"/>
                </a:solidFill>
                <a:highlight>
                  <a:srgbClr val="FFFFFF"/>
                </a:highlight>
              </a:rPr>
              <a:t>Composition is a "has-a" relationship between classes, where one class contains an instance of another class as a member variable. The containing class is composed of other objects, hence the term "composition."</a:t>
            </a:r>
            <a:endParaRPr sz="1800">
              <a:solidFill>
                <a:srgbClr val="1F2122"/>
              </a:solidFill>
              <a:highlight>
                <a:srgbClr val="FFFFFF"/>
              </a:highlight>
            </a:endParaRPr>
          </a:p>
          <a:p>
            <a:pPr indent="0" lvl="0" marL="0" rtl="0" algn="l">
              <a:spcBef>
                <a:spcPts val="600"/>
              </a:spcBef>
              <a:spcAft>
                <a:spcPts val="0"/>
              </a:spcAft>
              <a:buNone/>
            </a:pPr>
            <a:r>
              <a:rPr b="1" lang="en-US" sz="1700">
                <a:solidFill>
                  <a:srgbClr val="1F2122"/>
                </a:solidFill>
                <a:highlight>
                  <a:srgbClr val="FFFFFF"/>
                </a:highlight>
              </a:rPr>
              <a:t>How Composition Works</a:t>
            </a:r>
            <a:endParaRPr b="1" sz="1800">
              <a:solidFill>
                <a:srgbClr val="1F2122"/>
              </a:solidFill>
              <a:highlight>
                <a:srgbClr val="FFFFFF"/>
              </a:highlight>
            </a:endParaRPr>
          </a:p>
          <a:p>
            <a:pPr indent="-342900" lvl="0" marL="457200" rtl="0" algn="l">
              <a:spcBef>
                <a:spcPts val="600"/>
              </a:spcBef>
              <a:spcAft>
                <a:spcPts val="0"/>
              </a:spcAft>
              <a:buClr>
                <a:srgbClr val="1F2122"/>
              </a:buClr>
              <a:buSzPts val="1800"/>
              <a:buAutoNum type="arabicPeriod"/>
            </a:pPr>
            <a:r>
              <a:rPr lang="en-US" sz="1800">
                <a:solidFill>
                  <a:srgbClr val="1F2122"/>
                </a:solidFill>
                <a:highlight>
                  <a:srgbClr val="FFFFFF"/>
                </a:highlight>
              </a:rPr>
              <a:t>Object Containment: A class contains objects of other classes as its fields.</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lang="en-US" sz="1800">
                <a:solidFill>
                  <a:srgbClr val="1F2122"/>
                </a:solidFill>
                <a:highlight>
                  <a:srgbClr val="FFFFFF"/>
                </a:highlight>
              </a:rPr>
              <a:t>Delegation: The containing class often delegates certain operations to its component objects.</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lang="en-US" sz="1800">
                <a:solidFill>
                  <a:srgbClr val="1F2122"/>
                </a:solidFill>
                <a:highlight>
                  <a:srgbClr val="FFFFFF"/>
                </a:highlight>
              </a:rPr>
              <a:t>Lifetime Management: Typically, the lifecycle of the contained objects is managed by the containing class.</a:t>
            </a:r>
            <a:endParaRPr sz="1800">
              <a:solidFill>
                <a:srgbClr val="1F2122"/>
              </a:solidFill>
              <a:highlight>
                <a:srgbClr val="FFFFFF"/>
              </a:highlight>
            </a:endParaRPr>
          </a:p>
          <a:p>
            <a:pPr indent="0" lvl="0" marL="0" rtl="0" algn="l">
              <a:spcBef>
                <a:spcPts val="900"/>
              </a:spcBef>
              <a:spcAft>
                <a:spcPts val="0"/>
              </a:spcAft>
              <a:buNone/>
            </a:pPr>
            <a:r>
              <a:rPr b="1" lang="en-US" sz="1800">
                <a:solidFill>
                  <a:srgbClr val="1F2122"/>
                </a:solidFill>
                <a:highlight>
                  <a:srgbClr val="FFFFFF"/>
                </a:highlight>
              </a:rPr>
              <a:t>Advantages:</a:t>
            </a:r>
            <a:endParaRPr b="1" sz="1800">
              <a:solidFill>
                <a:srgbClr val="1F2122"/>
              </a:solidFill>
              <a:highlight>
                <a:srgbClr val="FFFFFF"/>
              </a:highlight>
            </a:endParaRPr>
          </a:p>
          <a:p>
            <a:pPr indent="-342900" lvl="0" marL="457200" rtl="0" algn="l">
              <a:spcBef>
                <a:spcPts val="600"/>
              </a:spcBef>
              <a:spcAft>
                <a:spcPts val="0"/>
              </a:spcAft>
              <a:buClr>
                <a:srgbClr val="1F2122"/>
              </a:buClr>
              <a:buSzPts val="1800"/>
              <a:buAutoNum type="arabicPeriod"/>
            </a:pPr>
            <a:r>
              <a:rPr lang="en-US" sz="1800">
                <a:solidFill>
                  <a:srgbClr val="1F2122"/>
                </a:solidFill>
                <a:highlight>
                  <a:srgbClr val="FFFFFF"/>
                </a:highlight>
              </a:rPr>
              <a:t>Flexibility: Easily change behavior at runtime by swapping components.</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lang="en-US" sz="1800">
                <a:solidFill>
                  <a:srgbClr val="1F2122"/>
                </a:solidFill>
                <a:highlight>
                  <a:srgbClr val="FFFFFF"/>
                </a:highlight>
              </a:rPr>
              <a:t>Modularity: Components can be developed and tested independently.</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lang="en-US" sz="1800">
                <a:solidFill>
                  <a:srgbClr val="1F2122"/>
                </a:solidFill>
                <a:highlight>
                  <a:srgbClr val="FFFFFF"/>
                </a:highlight>
              </a:rPr>
              <a:t>Reusability: Components can be reused in different contexts.</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lang="en-US" sz="1800">
                <a:solidFill>
                  <a:srgbClr val="1F2122"/>
                </a:solidFill>
                <a:highlight>
                  <a:srgbClr val="FFFFFF"/>
                </a:highlight>
              </a:rPr>
              <a:t>Low Coupling: Changes in one component don't necessarily affect others.</a:t>
            </a:r>
            <a:endParaRPr sz="1800">
              <a:solidFill>
                <a:srgbClr val="1F2122"/>
              </a:solidFill>
              <a:highlight>
                <a:srgbClr val="FFFFFF"/>
              </a:highlight>
            </a:endParaRPr>
          </a:p>
          <a:p>
            <a:pPr indent="-342900" lvl="0" marL="457200" rtl="0" algn="l">
              <a:spcBef>
                <a:spcPts val="0"/>
              </a:spcBef>
              <a:spcAft>
                <a:spcPts val="0"/>
              </a:spcAft>
              <a:buClr>
                <a:srgbClr val="1F2122"/>
              </a:buClr>
              <a:buSzPts val="1800"/>
              <a:buAutoNum type="arabicPeriod"/>
            </a:pPr>
            <a:r>
              <a:rPr lang="en-US" sz="1800">
                <a:solidFill>
                  <a:srgbClr val="1F2122"/>
                </a:solidFill>
                <a:highlight>
                  <a:srgbClr val="FFFFFF"/>
                </a:highlight>
              </a:rPr>
              <a:t>Easier Maintenance: Simpler to maintain and modify individual components.</a:t>
            </a:r>
            <a:endParaRPr sz="1800">
              <a:solidFill>
                <a:srgbClr val="1F2122"/>
              </a:solidFill>
              <a:highlight>
                <a:srgbClr val="FFFFFF"/>
              </a:highlight>
            </a:endParaRPr>
          </a:p>
          <a:p>
            <a:pPr indent="0" lvl="0" marL="0" rtl="0" algn="l">
              <a:spcBef>
                <a:spcPts val="0"/>
              </a:spcBef>
              <a:spcAft>
                <a:spcPts val="0"/>
              </a:spcAft>
              <a:buNone/>
            </a:pPr>
            <a:r>
              <a:t/>
            </a:r>
            <a:endParaRPr sz="1800">
              <a:solidFill>
                <a:srgbClr val="1F2122"/>
              </a:solidFill>
              <a:highlight>
                <a:srgbClr val="FFFFFF"/>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35"/>
          <p:cNvSpPr txBox="1"/>
          <p:nvPr>
            <p:ph type="title"/>
          </p:nvPr>
        </p:nvSpPr>
        <p:spPr>
          <a:xfrm>
            <a:off x="416500" y="2995550"/>
            <a:ext cx="2123700" cy="28515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US"/>
              <a:t>Features</a:t>
            </a:r>
            <a:endParaRPr/>
          </a:p>
        </p:txBody>
      </p:sp>
      <p:sp>
        <p:nvSpPr>
          <p:cNvPr id="456" name="Google Shape;456;p35"/>
          <p:cNvSpPr txBox="1"/>
          <p:nvPr>
            <p:ph idx="13" type="subTitle"/>
          </p:nvPr>
        </p:nvSpPr>
        <p:spPr>
          <a:xfrm>
            <a:off x="3324782" y="1045475"/>
            <a:ext cx="2634000" cy="230700"/>
          </a:xfrm>
          <a:prstGeom prst="rect">
            <a:avLst/>
          </a:prstGeom>
        </p:spPr>
        <p:txBody>
          <a:bodyPr anchorCtr="0" anchor="t" bIns="0" lIns="374900" spcFirstLastPara="1" rIns="365750" wrap="square" tIns="0">
            <a:noAutofit/>
          </a:bodyPr>
          <a:lstStyle/>
          <a:p>
            <a:pPr indent="0" lvl="0" marL="0" rtl="0" algn="l">
              <a:spcBef>
                <a:spcPts val="0"/>
              </a:spcBef>
              <a:spcAft>
                <a:spcPts val="0"/>
              </a:spcAft>
              <a:buNone/>
            </a:pPr>
            <a:r>
              <a:rPr lang="en-US"/>
              <a:t>01</a:t>
            </a:r>
            <a:endParaRPr/>
          </a:p>
        </p:txBody>
      </p:sp>
      <p:sp>
        <p:nvSpPr>
          <p:cNvPr id="457" name="Google Shape;457;p35"/>
          <p:cNvSpPr txBox="1"/>
          <p:nvPr>
            <p:ph idx="14" type="subTitle"/>
          </p:nvPr>
        </p:nvSpPr>
        <p:spPr>
          <a:xfrm>
            <a:off x="3324782" y="1276175"/>
            <a:ext cx="2634000" cy="712500"/>
          </a:xfrm>
          <a:prstGeom prst="rect">
            <a:avLst/>
          </a:prstGeom>
          <a:ln>
            <a:noFill/>
          </a:ln>
        </p:spPr>
        <p:txBody>
          <a:bodyPr anchorCtr="0" anchor="t" bIns="0" lIns="365750" spcFirstLastPara="1" rIns="365750" wrap="square" tIns="0">
            <a:noAutofit/>
          </a:bodyPr>
          <a:lstStyle/>
          <a:p>
            <a:pPr indent="0" lvl="0" marL="0" rtl="0" algn="l">
              <a:spcBef>
                <a:spcPts val="0"/>
              </a:spcBef>
              <a:spcAft>
                <a:spcPts val="0"/>
              </a:spcAft>
              <a:buNone/>
            </a:pPr>
            <a:r>
              <a:rPr lang="en-US"/>
              <a:t>Class, Object</a:t>
            </a:r>
            <a:endParaRPr/>
          </a:p>
        </p:txBody>
      </p:sp>
      <p:sp>
        <p:nvSpPr>
          <p:cNvPr id="458" name="Google Shape;458;p35"/>
          <p:cNvSpPr txBox="1"/>
          <p:nvPr>
            <p:ph idx="16" type="subTitle"/>
          </p:nvPr>
        </p:nvSpPr>
        <p:spPr>
          <a:xfrm>
            <a:off x="6441384" y="1024425"/>
            <a:ext cx="2634000" cy="230700"/>
          </a:xfrm>
          <a:prstGeom prst="rect">
            <a:avLst/>
          </a:prstGeom>
        </p:spPr>
        <p:txBody>
          <a:bodyPr anchorCtr="0" anchor="t" bIns="0" lIns="374900" spcFirstLastPara="1" rIns="365750" wrap="square" tIns="0">
            <a:noAutofit/>
          </a:bodyPr>
          <a:lstStyle/>
          <a:p>
            <a:pPr indent="0" lvl="0" marL="0" rtl="0" algn="l">
              <a:spcBef>
                <a:spcPts val="0"/>
              </a:spcBef>
              <a:spcAft>
                <a:spcPts val="0"/>
              </a:spcAft>
              <a:buNone/>
            </a:pPr>
            <a:r>
              <a:rPr lang="en-US"/>
              <a:t>02</a:t>
            </a:r>
            <a:endParaRPr/>
          </a:p>
        </p:txBody>
      </p:sp>
      <p:sp>
        <p:nvSpPr>
          <p:cNvPr id="459" name="Google Shape;459;p35"/>
          <p:cNvSpPr txBox="1"/>
          <p:nvPr>
            <p:ph idx="17" type="subTitle"/>
          </p:nvPr>
        </p:nvSpPr>
        <p:spPr>
          <a:xfrm>
            <a:off x="6441388" y="1276175"/>
            <a:ext cx="2634000" cy="712500"/>
          </a:xfrm>
          <a:prstGeom prst="rect">
            <a:avLst/>
          </a:prstGeom>
          <a:ln>
            <a:noFill/>
          </a:ln>
        </p:spPr>
        <p:txBody>
          <a:bodyPr anchorCtr="0" anchor="t" bIns="0" lIns="365750" spcFirstLastPara="1" rIns="365750" wrap="square" tIns="0">
            <a:noAutofit/>
          </a:bodyPr>
          <a:lstStyle/>
          <a:p>
            <a:pPr indent="0" lvl="0" marL="0" rtl="0" algn="l">
              <a:spcBef>
                <a:spcPts val="0"/>
              </a:spcBef>
              <a:spcAft>
                <a:spcPts val="0"/>
              </a:spcAft>
              <a:buNone/>
            </a:pPr>
            <a:r>
              <a:rPr lang="en-US"/>
              <a:t>Inheritance</a:t>
            </a:r>
            <a:endParaRPr/>
          </a:p>
        </p:txBody>
      </p:sp>
      <p:sp>
        <p:nvSpPr>
          <p:cNvPr id="460" name="Google Shape;460;p35"/>
          <p:cNvSpPr txBox="1"/>
          <p:nvPr>
            <p:ph idx="19" type="subTitle"/>
          </p:nvPr>
        </p:nvSpPr>
        <p:spPr>
          <a:xfrm>
            <a:off x="9558012" y="1045475"/>
            <a:ext cx="2634000" cy="230700"/>
          </a:xfrm>
          <a:prstGeom prst="rect">
            <a:avLst/>
          </a:prstGeom>
        </p:spPr>
        <p:txBody>
          <a:bodyPr anchorCtr="0" anchor="t" bIns="0" lIns="374900" spcFirstLastPara="1" rIns="365750" wrap="square" tIns="0">
            <a:noAutofit/>
          </a:bodyPr>
          <a:lstStyle/>
          <a:p>
            <a:pPr indent="0" lvl="0" marL="0" rtl="0" algn="l">
              <a:spcBef>
                <a:spcPts val="0"/>
              </a:spcBef>
              <a:spcAft>
                <a:spcPts val="0"/>
              </a:spcAft>
              <a:buNone/>
            </a:pPr>
            <a:r>
              <a:rPr lang="en-US"/>
              <a:t>03</a:t>
            </a:r>
            <a:endParaRPr/>
          </a:p>
        </p:txBody>
      </p:sp>
      <p:sp>
        <p:nvSpPr>
          <p:cNvPr id="461" name="Google Shape;461;p35"/>
          <p:cNvSpPr txBox="1"/>
          <p:nvPr>
            <p:ph idx="20" type="subTitle"/>
          </p:nvPr>
        </p:nvSpPr>
        <p:spPr>
          <a:xfrm>
            <a:off x="9351975" y="1276175"/>
            <a:ext cx="2840100" cy="712500"/>
          </a:xfrm>
          <a:prstGeom prst="rect">
            <a:avLst/>
          </a:prstGeom>
          <a:ln>
            <a:noFill/>
          </a:ln>
        </p:spPr>
        <p:txBody>
          <a:bodyPr anchorCtr="0" anchor="t" bIns="0" lIns="365750" spcFirstLastPara="1" rIns="365750" wrap="square" tIns="0">
            <a:noAutofit/>
          </a:bodyPr>
          <a:lstStyle/>
          <a:p>
            <a:pPr indent="0" lvl="0" marL="0" rtl="0" algn="l">
              <a:spcBef>
                <a:spcPts val="0"/>
              </a:spcBef>
              <a:spcAft>
                <a:spcPts val="0"/>
              </a:spcAft>
              <a:buNone/>
            </a:pPr>
            <a:r>
              <a:rPr lang="en-US"/>
              <a:t>Polymorphism </a:t>
            </a:r>
            <a:endParaRPr/>
          </a:p>
        </p:txBody>
      </p:sp>
      <p:sp>
        <p:nvSpPr>
          <p:cNvPr id="462" name="Google Shape;462;p35"/>
          <p:cNvSpPr txBox="1"/>
          <p:nvPr>
            <p:ph idx="22" type="subTitle"/>
          </p:nvPr>
        </p:nvSpPr>
        <p:spPr>
          <a:xfrm>
            <a:off x="3324782" y="4616325"/>
            <a:ext cx="2634000" cy="230700"/>
          </a:xfrm>
          <a:prstGeom prst="rect">
            <a:avLst/>
          </a:prstGeom>
        </p:spPr>
        <p:txBody>
          <a:bodyPr anchorCtr="0" anchor="t" bIns="0" lIns="374900" spcFirstLastPara="1" rIns="365750" wrap="square" tIns="0">
            <a:noAutofit/>
          </a:bodyPr>
          <a:lstStyle/>
          <a:p>
            <a:pPr indent="0" lvl="0" marL="0" rtl="0" algn="l">
              <a:spcBef>
                <a:spcPts val="0"/>
              </a:spcBef>
              <a:spcAft>
                <a:spcPts val="0"/>
              </a:spcAft>
              <a:buNone/>
            </a:pPr>
            <a:r>
              <a:rPr lang="en-US"/>
              <a:t>07</a:t>
            </a:r>
            <a:endParaRPr/>
          </a:p>
        </p:txBody>
      </p:sp>
      <p:sp>
        <p:nvSpPr>
          <p:cNvPr id="463" name="Google Shape;463;p35"/>
          <p:cNvSpPr txBox="1"/>
          <p:nvPr>
            <p:ph idx="23" type="subTitle"/>
          </p:nvPr>
        </p:nvSpPr>
        <p:spPr>
          <a:xfrm>
            <a:off x="3324773" y="4847025"/>
            <a:ext cx="3474000" cy="712500"/>
          </a:xfrm>
          <a:prstGeom prst="rect">
            <a:avLst/>
          </a:prstGeom>
        </p:spPr>
        <p:txBody>
          <a:bodyPr anchorCtr="0" anchor="t" bIns="0" lIns="365750" spcFirstLastPara="1" rIns="365750" wrap="square" tIns="0">
            <a:noAutofit/>
          </a:bodyPr>
          <a:lstStyle/>
          <a:p>
            <a:pPr indent="0" lvl="0" marL="0" rtl="0" algn="l">
              <a:spcBef>
                <a:spcPts val="0"/>
              </a:spcBef>
              <a:spcAft>
                <a:spcPts val="0"/>
              </a:spcAft>
              <a:buNone/>
            </a:pPr>
            <a:r>
              <a:rPr lang="en-US"/>
              <a:t>Interfaces and Abstract Classes</a:t>
            </a:r>
            <a:endParaRPr/>
          </a:p>
        </p:txBody>
      </p:sp>
      <p:sp>
        <p:nvSpPr>
          <p:cNvPr id="464" name="Google Shape;464;p35"/>
          <p:cNvSpPr txBox="1"/>
          <p:nvPr>
            <p:ph idx="26" type="subTitle"/>
          </p:nvPr>
        </p:nvSpPr>
        <p:spPr>
          <a:xfrm>
            <a:off x="3324775" y="3061600"/>
            <a:ext cx="2986500" cy="712500"/>
          </a:xfrm>
          <a:prstGeom prst="rect">
            <a:avLst/>
          </a:prstGeom>
        </p:spPr>
        <p:txBody>
          <a:bodyPr anchorCtr="0" anchor="t" bIns="0" lIns="365750" spcFirstLastPara="1" rIns="365750" wrap="square" tIns="0">
            <a:noAutofit/>
          </a:bodyPr>
          <a:lstStyle/>
          <a:p>
            <a:pPr indent="0" lvl="0" marL="0" rtl="0" algn="l">
              <a:spcBef>
                <a:spcPts val="0"/>
              </a:spcBef>
              <a:spcAft>
                <a:spcPts val="0"/>
              </a:spcAft>
              <a:buNone/>
            </a:pPr>
            <a:r>
              <a:rPr lang="en-US"/>
              <a:t>Encapsulation and Abstraction</a:t>
            </a:r>
            <a:endParaRPr/>
          </a:p>
        </p:txBody>
      </p:sp>
      <p:sp>
        <p:nvSpPr>
          <p:cNvPr id="465" name="Google Shape;465;p35"/>
          <p:cNvSpPr txBox="1"/>
          <p:nvPr>
            <p:ph idx="1" type="subTitle"/>
          </p:nvPr>
        </p:nvSpPr>
        <p:spPr>
          <a:xfrm>
            <a:off x="3324782" y="2830900"/>
            <a:ext cx="2634000" cy="230700"/>
          </a:xfrm>
          <a:prstGeom prst="rect">
            <a:avLst/>
          </a:prstGeom>
        </p:spPr>
        <p:txBody>
          <a:bodyPr anchorCtr="0" anchor="t" bIns="0" lIns="374900" spcFirstLastPara="1" rIns="365750" wrap="square" tIns="0">
            <a:noAutofit/>
          </a:bodyPr>
          <a:lstStyle/>
          <a:p>
            <a:pPr indent="0" lvl="0" marL="0" rtl="0" algn="l">
              <a:spcBef>
                <a:spcPts val="0"/>
              </a:spcBef>
              <a:spcAft>
                <a:spcPts val="0"/>
              </a:spcAft>
              <a:buNone/>
            </a:pPr>
            <a:r>
              <a:rPr lang="en-US"/>
              <a:t>04</a:t>
            </a:r>
            <a:endParaRPr/>
          </a:p>
        </p:txBody>
      </p:sp>
      <p:sp>
        <p:nvSpPr>
          <p:cNvPr id="466" name="Google Shape;466;p35"/>
          <p:cNvSpPr txBox="1"/>
          <p:nvPr>
            <p:ph idx="4" type="subTitle"/>
          </p:nvPr>
        </p:nvSpPr>
        <p:spPr>
          <a:xfrm>
            <a:off x="6423634" y="2820375"/>
            <a:ext cx="2634000" cy="230700"/>
          </a:xfrm>
          <a:prstGeom prst="rect">
            <a:avLst/>
          </a:prstGeom>
        </p:spPr>
        <p:txBody>
          <a:bodyPr anchorCtr="0" anchor="t" bIns="0" lIns="374900" spcFirstLastPara="1" rIns="365750" wrap="square" tIns="0">
            <a:noAutofit/>
          </a:bodyPr>
          <a:lstStyle/>
          <a:p>
            <a:pPr indent="0" lvl="0" marL="0" rtl="0" algn="l">
              <a:spcBef>
                <a:spcPts val="0"/>
              </a:spcBef>
              <a:spcAft>
                <a:spcPts val="0"/>
              </a:spcAft>
              <a:buNone/>
            </a:pPr>
            <a:r>
              <a:rPr lang="en-US"/>
              <a:t>05</a:t>
            </a:r>
            <a:endParaRPr/>
          </a:p>
        </p:txBody>
      </p:sp>
      <p:sp>
        <p:nvSpPr>
          <p:cNvPr id="467" name="Google Shape;467;p35"/>
          <p:cNvSpPr txBox="1"/>
          <p:nvPr>
            <p:ph idx="5" type="subTitle"/>
          </p:nvPr>
        </p:nvSpPr>
        <p:spPr>
          <a:xfrm>
            <a:off x="6441384" y="3061600"/>
            <a:ext cx="2634000" cy="712500"/>
          </a:xfrm>
          <a:prstGeom prst="rect">
            <a:avLst/>
          </a:prstGeom>
        </p:spPr>
        <p:txBody>
          <a:bodyPr anchorCtr="0" anchor="t" bIns="0" lIns="365750" spcFirstLastPara="1" rIns="365750" wrap="square" tIns="0">
            <a:noAutofit/>
          </a:bodyPr>
          <a:lstStyle/>
          <a:p>
            <a:pPr indent="0" lvl="0" marL="0" rtl="0" algn="l">
              <a:spcBef>
                <a:spcPts val="0"/>
              </a:spcBef>
              <a:spcAft>
                <a:spcPts val="0"/>
              </a:spcAft>
              <a:buNone/>
            </a:pPr>
            <a:r>
              <a:rPr lang="en-US"/>
              <a:t> this, super</a:t>
            </a:r>
            <a:endParaRPr/>
          </a:p>
        </p:txBody>
      </p:sp>
      <p:sp>
        <p:nvSpPr>
          <p:cNvPr id="468" name="Google Shape;468;p35"/>
          <p:cNvSpPr txBox="1"/>
          <p:nvPr>
            <p:ph idx="7" type="subTitle"/>
          </p:nvPr>
        </p:nvSpPr>
        <p:spPr>
          <a:xfrm>
            <a:off x="9522487" y="2830900"/>
            <a:ext cx="2634000" cy="230700"/>
          </a:xfrm>
          <a:prstGeom prst="rect">
            <a:avLst/>
          </a:prstGeom>
        </p:spPr>
        <p:txBody>
          <a:bodyPr anchorCtr="0" anchor="t" bIns="0" lIns="374900" spcFirstLastPara="1" rIns="365750" wrap="square" tIns="0">
            <a:noAutofit/>
          </a:bodyPr>
          <a:lstStyle/>
          <a:p>
            <a:pPr indent="0" lvl="0" marL="0" rtl="0" algn="l">
              <a:spcBef>
                <a:spcPts val="0"/>
              </a:spcBef>
              <a:spcAft>
                <a:spcPts val="0"/>
              </a:spcAft>
              <a:buNone/>
            </a:pPr>
            <a:r>
              <a:rPr lang="en-US"/>
              <a:t>06</a:t>
            </a:r>
            <a:endParaRPr/>
          </a:p>
        </p:txBody>
      </p:sp>
      <p:sp>
        <p:nvSpPr>
          <p:cNvPr id="469" name="Google Shape;469;p35"/>
          <p:cNvSpPr txBox="1"/>
          <p:nvPr>
            <p:ph idx="8" type="subTitle"/>
          </p:nvPr>
        </p:nvSpPr>
        <p:spPr>
          <a:xfrm>
            <a:off x="9557987" y="3061600"/>
            <a:ext cx="2634000" cy="712500"/>
          </a:xfrm>
          <a:prstGeom prst="rect">
            <a:avLst/>
          </a:prstGeom>
        </p:spPr>
        <p:txBody>
          <a:bodyPr anchorCtr="0" anchor="t" bIns="0" lIns="365750" spcFirstLastPara="1" rIns="365750" wrap="square" tIns="0">
            <a:noAutofit/>
          </a:bodyPr>
          <a:lstStyle/>
          <a:p>
            <a:pPr indent="0" lvl="0" marL="0" rtl="0" algn="l">
              <a:spcBef>
                <a:spcPts val="0"/>
              </a:spcBef>
              <a:spcAft>
                <a:spcPts val="0"/>
              </a:spcAft>
              <a:buNone/>
            </a:pPr>
            <a:r>
              <a:rPr lang="en-US"/>
              <a:t>Real-world examples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53"/>
          <p:cNvSpPr txBox="1"/>
          <p:nvPr>
            <p:ph type="title"/>
          </p:nvPr>
        </p:nvSpPr>
        <p:spPr>
          <a:xfrm>
            <a:off x="416504" y="298475"/>
            <a:ext cx="10763100" cy="5247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US">
                <a:solidFill>
                  <a:schemeClr val="accent6"/>
                </a:solidFill>
              </a:rPr>
              <a:t>Interface VS Abstract Class </a:t>
            </a:r>
            <a:endParaRPr>
              <a:solidFill>
                <a:schemeClr val="accent6"/>
              </a:solidFill>
            </a:endParaRPr>
          </a:p>
        </p:txBody>
      </p:sp>
      <p:sp>
        <p:nvSpPr>
          <p:cNvPr id="596" name="Google Shape;596;p53"/>
          <p:cNvSpPr txBox="1"/>
          <p:nvPr>
            <p:ph idx="4" type="subTitle"/>
          </p:nvPr>
        </p:nvSpPr>
        <p:spPr>
          <a:xfrm>
            <a:off x="4121431" y="6365150"/>
            <a:ext cx="7058100" cy="228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597" name="Google Shape;597;p53"/>
          <p:cNvSpPr txBox="1"/>
          <p:nvPr>
            <p:ph idx="1" type="body"/>
          </p:nvPr>
        </p:nvSpPr>
        <p:spPr>
          <a:xfrm>
            <a:off x="416500" y="823175"/>
            <a:ext cx="11087100" cy="5330100"/>
          </a:xfrm>
          <a:prstGeom prst="rect">
            <a:avLst/>
          </a:prstGeom>
        </p:spPr>
        <p:txBody>
          <a:bodyPr anchorCtr="0" anchor="t" bIns="0" lIns="18275" spcFirstLastPara="1" rIns="0" wrap="square" tIns="0">
            <a:noAutofit/>
          </a:bodyPr>
          <a:lstStyle/>
          <a:p>
            <a:pPr indent="0" lvl="0" marL="0" rtl="0" algn="l">
              <a:spcBef>
                <a:spcPts val="0"/>
              </a:spcBef>
              <a:spcAft>
                <a:spcPts val="0"/>
              </a:spcAft>
              <a:buNone/>
            </a:pPr>
            <a:r>
              <a:rPr b="1" lang="en-US" sz="1500">
                <a:solidFill>
                  <a:srgbClr val="000000"/>
                </a:solidFill>
              </a:rPr>
              <a:t>Use an Interface When:</a:t>
            </a:r>
            <a:endParaRPr b="1" sz="1500">
              <a:solidFill>
                <a:srgbClr val="000000"/>
              </a:solidFill>
            </a:endParaRPr>
          </a:p>
          <a:p>
            <a:pPr indent="-323850" lvl="0" marL="457200" rtl="0" algn="l">
              <a:spcBef>
                <a:spcPts val="0"/>
              </a:spcBef>
              <a:spcAft>
                <a:spcPts val="0"/>
              </a:spcAft>
              <a:buSzPts val="1500"/>
              <a:buAutoNum type="arabicPeriod"/>
            </a:pPr>
            <a:r>
              <a:rPr b="1" lang="en-US" sz="1500">
                <a:solidFill>
                  <a:srgbClr val="000000"/>
                </a:solidFill>
              </a:rPr>
              <a:t>You want to define a contract or capability</a:t>
            </a:r>
            <a:br>
              <a:rPr b="1" lang="en-US" sz="1500">
                <a:solidFill>
                  <a:srgbClr val="000000"/>
                </a:solidFill>
              </a:rPr>
            </a:br>
            <a:r>
              <a:rPr lang="en-US" sz="1500">
                <a:solidFill>
                  <a:srgbClr val="000000"/>
                </a:solidFill>
              </a:rPr>
              <a:t>Use interfaces to define capabilities (e.g., </a:t>
            </a:r>
            <a:r>
              <a:rPr lang="en-US" sz="1500">
                <a:solidFill>
                  <a:srgbClr val="188038"/>
                </a:solidFill>
                <a:latin typeface="Roboto Mono"/>
                <a:ea typeface="Roboto Mono"/>
                <a:cs typeface="Roboto Mono"/>
                <a:sym typeface="Roboto Mono"/>
              </a:rPr>
              <a:t>Comparable</a:t>
            </a:r>
            <a:r>
              <a:rPr lang="en-US" sz="1500">
                <a:solidFill>
                  <a:srgbClr val="000000"/>
                </a:solidFill>
              </a:rPr>
              <a:t>, </a:t>
            </a:r>
            <a:r>
              <a:rPr lang="en-US" sz="1500">
                <a:solidFill>
                  <a:srgbClr val="188038"/>
                </a:solidFill>
                <a:latin typeface="Roboto Mono"/>
                <a:ea typeface="Roboto Mono"/>
                <a:cs typeface="Roboto Mono"/>
                <a:sym typeface="Roboto Mono"/>
              </a:rPr>
              <a:t>Runnable</a:t>
            </a:r>
            <a:r>
              <a:rPr lang="en-US" sz="1500">
                <a:solidFill>
                  <a:srgbClr val="000000"/>
                </a:solidFill>
              </a:rPr>
              <a:t>, </a:t>
            </a:r>
            <a:r>
              <a:rPr lang="en-US" sz="1500">
                <a:solidFill>
                  <a:srgbClr val="188038"/>
                </a:solidFill>
                <a:latin typeface="Roboto Mono"/>
                <a:ea typeface="Roboto Mono"/>
                <a:cs typeface="Roboto Mono"/>
                <a:sym typeface="Roboto Mono"/>
              </a:rPr>
              <a:t>Serializable</a:t>
            </a:r>
            <a:r>
              <a:rPr lang="en-US" sz="1500">
                <a:solidFill>
                  <a:srgbClr val="000000"/>
                </a:solidFill>
              </a:rPr>
              <a:t>).</a:t>
            </a:r>
            <a:br>
              <a:rPr lang="en-US" sz="1500">
                <a:solidFill>
                  <a:srgbClr val="000000"/>
                </a:solidFill>
              </a:rPr>
            </a:br>
            <a:r>
              <a:rPr lang="en-US" sz="1500">
                <a:solidFill>
                  <a:srgbClr val="000000"/>
                </a:solidFill>
              </a:rPr>
              <a:t>Interfaces represent a "can-do" behavior or role that a class can implement, regardless of where it sits in the class hierarchy.</a:t>
            </a:r>
            <a:endParaRPr sz="1500">
              <a:solidFill>
                <a:srgbClr val="000000"/>
              </a:solidFill>
            </a:endParaRPr>
          </a:p>
          <a:p>
            <a:pPr indent="-323850" lvl="0" marL="457200" rtl="0" algn="l">
              <a:spcBef>
                <a:spcPts val="0"/>
              </a:spcBef>
              <a:spcAft>
                <a:spcPts val="0"/>
              </a:spcAft>
              <a:buSzPts val="1500"/>
              <a:buAutoNum type="arabicPeriod"/>
            </a:pPr>
            <a:r>
              <a:rPr b="1" lang="en-US" sz="1500">
                <a:solidFill>
                  <a:srgbClr val="000000"/>
                </a:solidFill>
              </a:rPr>
              <a:t>Multiple inheritance of type is needed</a:t>
            </a:r>
            <a:endParaRPr b="1" sz="1500">
              <a:solidFill>
                <a:srgbClr val="000000"/>
              </a:solidFill>
            </a:endParaRPr>
          </a:p>
          <a:p>
            <a:pPr indent="-323850" lvl="0" marL="457200" rtl="0" algn="l">
              <a:spcBef>
                <a:spcPts val="0"/>
              </a:spcBef>
              <a:spcAft>
                <a:spcPts val="0"/>
              </a:spcAft>
              <a:buSzPts val="1500"/>
              <a:buAutoNum type="arabicPeriod"/>
            </a:pPr>
            <a:r>
              <a:rPr b="1" lang="en-US" sz="1500">
                <a:solidFill>
                  <a:srgbClr val="000000"/>
                </a:solidFill>
              </a:rPr>
              <a:t>You want to ensure implementation independence</a:t>
            </a:r>
            <a:br>
              <a:rPr b="1" lang="en-US" sz="1500">
                <a:solidFill>
                  <a:srgbClr val="000000"/>
                </a:solidFill>
              </a:rPr>
            </a:br>
            <a:r>
              <a:rPr lang="en-US" sz="1500">
                <a:solidFill>
                  <a:srgbClr val="000000"/>
                </a:solidFill>
              </a:rPr>
              <a:t>Interface methods are by default public and abstract (unless static or default in Java 8+).</a:t>
            </a:r>
            <a:endParaRPr sz="1500">
              <a:solidFill>
                <a:srgbClr val="000000"/>
              </a:solidFill>
            </a:endParaRPr>
          </a:p>
          <a:p>
            <a:pPr indent="-323850" lvl="0" marL="457200" rtl="0" algn="l">
              <a:spcBef>
                <a:spcPts val="0"/>
              </a:spcBef>
              <a:spcAft>
                <a:spcPts val="0"/>
              </a:spcAft>
              <a:buSzPts val="1500"/>
              <a:buAutoNum type="arabicPeriod"/>
            </a:pPr>
            <a:r>
              <a:rPr b="1" lang="en-US" sz="1500">
                <a:solidFill>
                  <a:srgbClr val="000000"/>
                </a:solidFill>
              </a:rPr>
              <a:t>From Java 8 onwards, if you need default or static methods</a:t>
            </a:r>
            <a:br>
              <a:rPr b="1" lang="en-US" sz="1500">
                <a:solidFill>
                  <a:srgbClr val="000000"/>
                </a:solidFill>
              </a:rPr>
            </a:br>
            <a:r>
              <a:rPr lang="en-US" sz="1500">
                <a:solidFill>
                  <a:srgbClr val="000000"/>
                </a:solidFill>
              </a:rPr>
              <a:t>You can provide some implementation using </a:t>
            </a:r>
            <a:r>
              <a:rPr lang="en-US" sz="1500">
                <a:solidFill>
                  <a:srgbClr val="188038"/>
                </a:solidFill>
                <a:latin typeface="Roboto Mono"/>
                <a:ea typeface="Roboto Mono"/>
                <a:cs typeface="Roboto Mono"/>
                <a:sym typeface="Roboto Mono"/>
              </a:rPr>
              <a:t>default</a:t>
            </a:r>
            <a:r>
              <a:rPr lang="en-US" sz="1500">
                <a:solidFill>
                  <a:srgbClr val="000000"/>
                </a:solidFill>
              </a:rPr>
              <a:t> or </a:t>
            </a:r>
            <a:r>
              <a:rPr lang="en-US" sz="1500">
                <a:solidFill>
                  <a:srgbClr val="188038"/>
                </a:solidFill>
                <a:latin typeface="Roboto Mono"/>
                <a:ea typeface="Roboto Mono"/>
                <a:cs typeface="Roboto Mono"/>
                <a:sym typeface="Roboto Mono"/>
              </a:rPr>
              <a:t>static</a:t>
            </a:r>
            <a:r>
              <a:rPr lang="en-US" sz="1500">
                <a:solidFill>
                  <a:srgbClr val="000000"/>
                </a:solidFill>
              </a:rPr>
              <a:t> methods.</a:t>
            </a:r>
            <a:endParaRPr sz="1500">
              <a:solidFill>
                <a:srgbClr val="000000"/>
              </a:solidFill>
            </a:endParaRPr>
          </a:p>
          <a:p>
            <a:pPr indent="0" lvl="0" marL="0" rtl="0" algn="l">
              <a:spcBef>
                <a:spcPts val="0"/>
              </a:spcBef>
              <a:spcAft>
                <a:spcPts val="0"/>
              </a:spcAft>
              <a:buNone/>
            </a:pPr>
            <a:r>
              <a:rPr b="1" lang="en-US" sz="1500">
                <a:solidFill>
                  <a:srgbClr val="000000"/>
                </a:solidFill>
              </a:rPr>
              <a:t>Use an Abstract Class When:</a:t>
            </a:r>
            <a:endParaRPr b="1" sz="1500">
              <a:solidFill>
                <a:srgbClr val="000000"/>
              </a:solidFill>
            </a:endParaRPr>
          </a:p>
          <a:p>
            <a:pPr indent="-323850" lvl="0" marL="457200" rtl="0" algn="l">
              <a:spcBef>
                <a:spcPts val="0"/>
              </a:spcBef>
              <a:spcAft>
                <a:spcPts val="0"/>
              </a:spcAft>
              <a:buClr>
                <a:srgbClr val="000000"/>
              </a:buClr>
              <a:buSzPts val="1500"/>
              <a:buAutoNum type="arabicPeriod"/>
            </a:pPr>
            <a:r>
              <a:rPr b="1" lang="en-US" sz="1500">
                <a:solidFill>
                  <a:srgbClr val="000000"/>
                </a:solidFill>
              </a:rPr>
              <a:t>You want to share code among closely related classes</a:t>
            </a:r>
            <a:endParaRPr b="1" sz="1500">
              <a:solidFill>
                <a:srgbClr val="000000"/>
              </a:solidFill>
            </a:endParaRPr>
          </a:p>
          <a:p>
            <a:pPr indent="0" lvl="0" marL="457200" rtl="0" algn="l">
              <a:spcBef>
                <a:spcPts val="0"/>
              </a:spcBef>
              <a:spcAft>
                <a:spcPts val="0"/>
              </a:spcAft>
              <a:buNone/>
            </a:pPr>
            <a:r>
              <a:rPr lang="en-US" sz="1500">
                <a:solidFill>
                  <a:srgbClr val="000000"/>
                </a:solidFill>
              </a:rPr>
              <a:t>Use an abstract class to define common state or behavior that subclasses share.</a:t>
            </a:r>
            <a:br>
              <a:rPr lang="en-US" sz="1500">
                <a:solidFill>
                  <a:srgbClr val="000000"/>
                </a:solidFill>
              </a:rPr>
            </a:br>
            <a:r>
              <a:rPr lang="en-US" sz="1500">
                <a:solidFill>
                  <a:srgbClr val="000000"/>
                </a:solidFill>
              </a:rPr>
              <a:t>It allows you to write concrete (non-abstract) methods that can be inherited.</a:t>
            </a:r>
            <a:endParaRPr sz="1500">
              <a:solidFill>
                <a:srgbClr val="000000"/>
              </a:solidFill>
            </a:endParaRPr>
          </a:p>
          <a:p>
            <a:pPr indent="-323850" lvl="0" marL="457200" rtl="0" algn="l">
              <a:spcBef>
                <a:spcPts val="0"/>
              </a:spcBef>
              <a:spcAft>
                <a:spcPts val="0"/>
              </a:spcAft>
              <a:buClr>
                <a:srgbClr val="000000"/>
              </a:buClr>
              <a:buSzPts val="1500"/>
              <a:buAutoNum type="arabicPeriod"/>
            </a:pPr>
            <a:r>
              <a:rPr b="1" lang="en-US" sz="1500">
                <a:solidFill>
                  <a:srgbClr val="000000"/>
                </a:solidFill>
              </a:rPr>
              <a:t>You want to define non-static or non-final fields</a:t>
            </a:r>
            <a:endParaRPr b="1" sz="1500">
              <a:solidFill>
                <a:srgbClr val="000000"/>
              </a:solidFill>
            </a:endParaRPr>
          </a:p>
          <a:p>
            <a:pPr indent="0" lvl="0" marL="457200" rtl="0" algn="l">
              <a:spcBef>
                <a:spcPts val="0"/>
              </a:spcBef>
              <a:spcAft>
                <a:spcPts val="0"/>
              </a:spcAft>
              <a:buNone/>
            </a:pPr>
            <a:r>
              <a:rPr lang="en-US" sz="1500">
                <a:solidFill>
                  <a:srgbClr val="000000"/>
                </a:solidFill>
              </a:rPr>
              <a:t>Abstract classes can have instance variables and constructors.</a:t>
            </a:r>
            <a:endParaRPr sz="1500">
              <a:solidFill>
                <a:srgbClr val="000000"/>
              </a:solidFill>
            </a:endParaRPr>
          </a:p>
          <a:p>
            <a:pPr indent="-323850" lvl="0" marL="457200" rtl="0" algn="l">
              <a:spcBef>
                <a:spcPts val="0"/>
              </a:spcBef>
              <a:spcAft>
                <a:spcPts val="0"/>
              </a:spcAft>
              <a:buClr>
                <a:srgbClr val="000000"/>
              </a:buClr>
              <a:buSzPts val="1500"/>
              <a:buAutoNum type="arabicPeriod"/>
            </a:pPr>
            <a:r>
              <a:rPr b="1" lang="en-US" sz="1500">
                <a:solidFill>
                  <a:srgbClr val="000000"/>
                </a:solidFill>
              </a:rPr>
              <a:t>You expect future evolution of the class</a:t>
            </a:r>
            <a:endParaRPr b="1" sz="1500">
              <a:solidFill>
                <a:srgbClr val="000000"/>
              </a:solidFill>
            </a:endParaRPr>
          </a:p>
          <a:p>
            <a:pPr indent="0" lvl="0" marL="457200" rtl="0" algn="l">
              <a:spcBef>
                <a:spcPts val="0"/>
              </a:spcBef>
              <a:spcAft>
                <a:spcPts val="0"/>
              </a:spcAft>
              <a:buNone/>
            </a:pPr>
            <a:r>
              <a:rPr lang="en-US" sz="1500">
                <a:solidFill>
                  <a:srgbClr val="000000"/>
                </a:solidFill>
              </a:rPr>
              <a:t>Abstract classes allow you to add new methods without breaking existing subclasses.</a:t>
            </a:r>
            <a:endParaRPr sz="1500">
              <a:solidFill>
                <a:srgbClr val="000000"/>
              </a:solidFill>
            </a:endParaRPr>
          </a:p>
          <a:p>
            <a:pPr indent="-323850" lvl="0" marL="457200" rtl="0" algn="l">
              <a:spcBef>
                <a:spcPts val="0"/>
              </a:spcBef>
              <a:spcAft>
                <a:spcPts val="0"/>
              </a:spcAft>
              <a:buClr>
                <a:srgbClr val="000000"/>
              </a:buClr>
              <a:buSzPts val="1500"/>
              <a:buAutoNum type="arabicPeriod"/>
            </a:pPr>
            <a:r>
              <a:rPr b="1" lang="en-US" sz="1500">
                <a:solidFill>
                  <a:srgbClr val="000000"/>
                </a:solidFill>
              </a:rPr>
              <a:t>You want to control access modifiers</a:t>
            </a:r>
            <a:endParaRPr b="1" sz="1500">
              <a:solidFill>
                <a:srgbClr val="000000"/>
              </a:solidFill>
            </a:endParaRPr>
          </a:p>
          <a:p>
            <a:pPr indent="0" lvl="0" marL="457200" rtl="0" algn="l">
              <a:spcBef>
                <a:spcPts val="0"/>
              </a:spcBef>
              <a:spcAft>
                <a:spcPts val="0"/>
              </a:spcAft>
              <a:buNone/>
            </a:pPr>
            <a:r>
              <a:rPr lang="en-US" sz="1500">
                <a:solidFill>
                  <a:srgbClr val="000000"/>
                </a:solidFill>
              </a:rPr>
              <a:t>Abstract class methods can be </a:t>
            </a:r>
            <a:r>
              <a:rPr lang="en-US" sz="1500">
                <a:solidFill>
                  <a:srgbClr val="188038"/>
                </a:solidFill>
                <a:latin typeface="Roboto Mono"/>
                <a:ea typeface="Roboto Mono"/>
                <a:cs typeface="Roboto Mono"/>
                <a:sym typeface="Roboto Mono"/>
              </a:rPr>
              <a:t>protected</a:t>
            </a:r>
            <a:r>
              <a:rPr lang="en-US" sz="1500">
                <a:solidFill>
                  <a:srgbClr val="000000"/>
                </a:solidFill>
              </a:rPr>
              <a:t>, </a:t>
            </a:r>
            <a:r>
              <a:rPr lang="en-US" sz="1500">
                <a:solidFill>
                  <a:srgbClr val="188038"/>
                </a:solidFill>
                <a:latin typeface="Roboto Mono"/>
                <a:ea typeface="Roboto Mono"/>
                <a:cs typeface="Roboto Mono"/>
                <a:sym typeface="Roboto Mono"/>
              </a:rPr>
              <a:t>private</a:t>
            </a:r>
            <a:r>
              <a:rPr lang="en-US" sz="1500">
                <a:solidFill>
                  <a:srgbClr val="000000"/>
                </a:solidFill>
              </a:rPr>
              <a:t>, etc., not just </a:t>
            </a:r>
            <a:r>
              <a:rPr lang="en-US" sz="1500">
                <a:solidFill>
                  <a:srgbClr val="188038"/>
                </a:solidFill>
                <a:latin typeface="Roboto Mono"/>
                <a:ea typeface="Roboto Mono"/>
                <a:cs typeface="Roboto Mono"/>
                <a:sym typeface="Roboto Mono"/>
              </a:rPr>
              <a:t>public</a:t>
            </a:r>
            <a:r>
              <a:rPr lang="en-US" sz="1500">
                <a:solidFill>
                  <a:srgbClr val="000000"/>
                </a:solidFill>
              </a:rPr>
              <a:t>.</a:t>
            </a:r>
            <a:endParaRPr sz="1500">
              <a:solidFill>
                <a:srgbClr val="000000"/>
              </a:solidFill>
            </a:endParaRPr>
          </a:p>
          <a:p>
            <a:pPr indent="0" lvl="0" marL="0" rtl="0" algn="l">
              <a:spcBef>
                <a:spcPts val="0"/>
              </a:spcBef>
              <a:spcAft>
                <a:spcPts val="0"/>
              </a:spcAft>
              <a:buNone/>
            </a:pPr>
            <a:r>
              <a:t/>
            </a:r>
            <a:endParaRPr sz="1100">
              <a:solidFill>
                <a:srgbClr val="000000"/>
              </a:solidFill>
            </a:endParaRPr>
          </a:p>
          <a:p>
            <a:pPr indent="0" lvl="0" marL="0" rtl="0" algn="l">
              <a:spcBef>
                <a:spcPts val="0"/>
              </a:spcBef>
              <a:spcAft>
                <a:spcPts val="0"/>
              </a:spcAft>
              <a:buNone/>
            </a:pPr>
            <a:r>
              <a:t/>
            </a:r>
            <a:endParaRPr sz="1800">
              <a:solidFill>
                <a:srgbClr val="1F2122"/>
              </a:solidFill>
              <a:highlight>
                <a:srgbClr val="FFFFFF"/>
              </a:high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sp>
        <p:nvSpPr>
          <p:cNvPr id="602" name="Google Shape;602;p54"/>
          <p:cNvSpPr txBox="1"/>
          <p:nvPr>
            <p:ph type="title"/>
          </p:nvPr>
        </p:nvSpPr>
        <p:spPr>
          <a:xfrm>
            <a:off x="416504" y="298475"/>
            <a:ext cx="10763100" cy="5247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US">
                <a:solidFill>
                  <a:schemeClr val="accent6"/>
                </a:solidFill>
              </a:rPr>
              <a:t>this And super </a:t>
            </a:r>
            <a:endParaRPr>
              <a:solidFill>
                <a:schemeClr val="accent6"/>
              </a:solidFill>
            </a:endParaRPr>
          </a:p>
        </p:txBody>
      </p:sp>
      <p:sp>
        <p:nvSpPr>
          <p:cNvPr id="603" name="Google Shape;603;p54"/>
          <p:cNvSpPr txBox="1"/>
          <p:nvPr>
            <p:ph idx="4" type="subTitle"/>
          </p:nvPr>
        </p:nvSpPr>
        <p:spPr>
          <a:xfrm>
            <a:off x="4121431" y="6365150"/>
            <a:ext cx="7058100" cy="228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604" name="Google Shape;604;p54"/>
          <p:cNvSpPr txBox="1"/>
          <p:nvPr>
            <p:ph idx="1" type="body"/>
          </p:nvPr>
        </p:nvSpPr>
        <p:spPr>
          <a:xfrm>
            <a:off x="416500" y="823175"/>
            <a:ext cx="11087100" cy="5330100"/>
          </a:xfrm>
          <a:prstGeom prst="rect">
            <a:avLst/>
          </a:prstGeom>
        </p:spPr>
        <p:txBody>
          <a:bodyPr anchorCtr="0" anchor="t" bIns="0" lIns="18275" spcFirstLastPara="1" rIns="0" wrap="square" tIns="0">
            <a:noAutofit/>
          </a:bodyPr>
          <a:lstStyle/>
          <a:p>
            <a:pPr indent="0" lvl="0" marL="0" rtl="0" algn="l">
              <a:lnSpc>
                <a:spcPct val="80000"/>
              </a:lnSpc>
              <a:spcBef>
                <a:spcPts val="600"/>
              </a:spcBef>
              <a:spcAft>
                <a:spcPts val="0"/>
              </a:spcAft>
              <a:buNone/>
            </a:pPr>
            <a:r>
              <a:rPr b="1" lang="en-US" sz="1700">
                <a:solidFill>
                  <a:srgbClr val="1F2122"/>
                </a:solidFill>
                <a:highlight>
                  <a:srgbClr val="FFFFFF"/>
                </a:highlight>
              </a:rPr>
              <a:t>The 'this' Keyword</a:t>
            </a:r>
            <a:endParaRPr b="1" sz="1700">
              <a:solidFill>
                <a:srgbClr val="1F2122"/>
              </a:solidFill>
              <a:highlight>
                <a:srgbClr val="FFFFFF"/>
              </a:highlight>
            </a:endParaRPr>
          </a:p>
          <a:p>
            <a:pPr indent="0" lvl="0" marL="0" rtl="0" algn="l">
              <a:lnSpc>
                <a:spcPct val="80000"/>
              </a:lnSpc>
              <a:spcBef>
                <a:spcPts val="600"/>
              </a:spcBef>
              <a:spcAft>
                <a:spcPts val="0"/>
              </a:spcAft>
              <a:buNone/>
            </a:pPr>
            <a:r>
              <a:rPr lang="en-US" sz="1700">
                <a:solidFill>
                  <a:srgbClr val="1F2122"/>
                </a:solidFill>
                <a:highlight>
                  <a:srgbClr val="FFFFFF"/>
                </a:highlight>
              </a:rPr>
              <a:t>Refers to the current instance of the class</a:t>
            </a:r>
            <a:endParaRPr sz="1700">
              <a:solidFill>
                <a:srgbClr val="1F2122"/>
              </a:solidFill>
              <a:highlight>
                <a:srgbClr val="FFFFFF"/>
              </a:highlight>
            </a:endParaRPr>
          </a:p>
          <a:p>
            <a:pPr indent="0" lvl="0" marL="0" rtl="0" algn="l">
              <a:lnSpc>
                <a:spcPct val="80000"/>
              </a:lnSpc>
              <a:spcBef>
                <a:spcPts val="600"/>
              </a:spcBef>
              <a:spcAft>
                <a:spcPts val="0"/>
              </a:spcAft>
              <a:buNone/>
            </a:pPr>
            <a:r>
              <a:rPr lang="en-US" sz="1700">
                <a:solidFill>
                  <a:srgbClr val="1F2122"/>
                </a:solidFill>
                <a:highlight>
                  <a:srgbClr val="FFFFFF"/>
                </a:highlight>
              </a:rPr>
              <a:t>Used to differentiate instance variables from local variables or parameters</a:t>
            </a:r>
            <a:endParaRPr sz="1700">
              <a:solidFill>
                <a:srgbClr val="1F2122"/>
              </a:solidFill>
              <a:highlight>
                <a:srgbClr val="FFFFFF"/>
              </a:highlight>
            </a:endParaRPr>
          </a:p>
          <a:p>
            <a:pPr indent="0" lvl="0" marL="0" rtl="0" algn="l">
              <a:lnSpc>
                <a:spcPct val="80000"/>
              </a:lnSpc>
              <a:spcBef>
                <a:spcPts val="600"/>
              </a:spcBef>
              <a:spcAft>
                <a:spcPts val="0"/>
              </a:spcAft>
              <a:buNone/>
            </a:pPr>
            <a:r>
              <a:rPr b="1" lang="en-US" sz="1700">
                <a:solidFill>
                  <a:srgbClr val="1F2122"/>
                </a:solidFill>
                <a:highlight>
                  <a:srgbClr val="FFFFFF"/>
                </a:highlight>
              </a:rPr>
              <a:t>Uses: </a:t>
            </a:r>
            <a:endParaRPr b="1" sz="1700">
              <a:solidFill>
                <a:srgbClr val="1F2122"/>
              </a:solidFill>
              <a:highlight>
                <a:srgbClr val="FFFFFF"/>
              </a:highlight>
            </a:endParaRPr>
          </a:p>
          <a:p>
            <a:pPr indent="0" lvl="0" marL="0" rtl="0" algn="l">
              <a:lnSpc>
                <a:spcPct val="80000"/>
              </a:lnSpc>
              <a:spcBef>
                <a:spcPts val="600"/>
              </a:spcBef>
              <a:spcAft>
                <a:spcPts val="0"/>
              </a:spcAft>
              <a:buNone/>
            </a:pPr>
            <a:r>
              <a:rPr lang="en-US" sz="1700">
                <a:solidFill>
                  <a:srgbClr val="1F2122"/>
                </a:solidFill>
                <a:highlight>
                  <a:srgbClr val="FFFFFF"/>
                </a:highlight>
              </a:rPr>
              <a:t>a) To refer to instance variables b) To invoke current class constructor c) To return the current class instance d) To pass as an argument in method calls e) To pass as argument in constructor calls</a:t>
            </a:r>
            <a:endParaRPr sz="1700">
              <a:solidFill>
                <a:srgbClr val="1F2122"/>
              </a:solidFill>
              <a:highlight>
                <a:srgbClr val="FFFFFF"/>
              </a:highlight>
            </a:endParaRPr>
          </a:p>
          <a:p>
            <a:pPr indent="0" lvl="0" marL="0" rtl="0" algn="l">
              <a:lnSpc>
                <a:spcPct val="80000"/>
              </a:lnSpc>
              <a:spcBef>
                <a:spcPts val="600"/>
              </a:spcBef>
              <a:spcAft>
                <a:spcPts val="0"/>
              </a:spcAft>
              <a:buNone/>
            </a:pPr>
            <a:r>
              <a:rPr b="1" lang="en-US" sz="1700">
                <a:solidFill>
                  <a:srgbClr val="1F2122"/>
                </a:solidFill>
                <a:highlight>
                  <a:srgbClr val="FFFFFF"/>
                </a:highlight>
              </a:rPr>
              <a:t>Key Points:</a:t>
            </a:r>
            <a:endParaRPr b="1" sz="1700">
              <a:solidFill>
                <a:srgbClr val="1F2122"/>
              </a:solidFill>
              <a:highlight>
                <a:srgbClr val="FFFFFF"/>
              </a:highlight>
            </a:endParaRPr>
          </a:p>
          <a:p>
            <a:pPr indent="-336550" lvl="0" marL="457200" rtl="0" algn="l">
              <a:lnSpc>
                <a:spcPct val="80000"/>
              </a:lnSpc>
              <a:spcBef>
                <a:spcPts val="600"/>
              </a:spcBef>
              <a:spcAft>
                <a:spcPts val="0"/>
              </a:spcAft>
              <a:buClr>
                <a:srgbClr val="1F2122"/>
              </a:buClr>
              <a:buSzPts val="1700"/>
              <a:buChar char="●"/>
            </a:pPr>
            <a:r>
              <a:rPr lang="en-US" sz="1700">
                <a:solidFill>
                  <a:srgbClr val="1F2122"/>
                </a:solidFill>
                <a:highlight>
                  <a:srgbClr val="FFFFFF"/>
                </a:highlight>
              </a:rPr>
              <a:t>Cannot be used in static context</a:t>
            </a:r>
            <a:endParaRPr sz="1700">
              <a:solidFill>
                <a:srgbClr val="1F2122"/>
              </a:solidFill>
              <a:highlight>
                <a:srgbClr val="FFFFFF"/>
              </a:highlight>
            </a:endParaRPr>
          </a:p>
          <a:p>
            <a:pPr indent="-336550" lvl="0" marL="457200" rtl="0" algn="l">
              <a:lnSpc>
                <a:spcPct val="80000"/>
              </a:lnSpc>
              <a:spcBef>
                <a:spcPts val="600"/>
              </a:spcBef>
              <a:spcAft>
                <a:spcPts val="0"/>
              </a:spcAft>
              <a:buClr>
                <a:srgbClr val="1F2122"/>
              </a:buClr>
              <a:buSzPts val="1700"/>
              <a:buChar char="●"/>
            </a:pPr>
            <a:r>
              <a:rPr lang="en-US" sz="1700">
                <a:solidFill>
                  <a:srgbClr val="1F2122"/>
                </a:solidFill>
                <a:highlight>
                  <a:srgbClr val="FFFFFF"/>
                </a:highlight>
              </a:rPr>
              <a:t>Commonly used in constructors and setter methods</a:t>
            </a:r>
            <a:endParaRPr sz="1700">
              <a:solidFill>
                <a:srgbClr val="1F2122"/>
              </a:solidFill>
              <a:highlight>
                <a:srgbClr val="FFFFFF"/>
              </a:highlight>
            </a:endParaRPr>
          </a:p>
          <a:p>
            <a:pPr indent="-336550" lvl="0" marL="457200" rtl="0" algn="l">
              <a:lnSpc>
                <a:spcPct val="80000"/>
              </a:lnSpc>
              <a:spcBef>
                <a:spcPts val="600"/>
              </a:spcBef>
              <a:spcAft>
                <a:spcPts val="0"/>
              </a:spcAft>
              <a:buClr>
                <a:srgbClr val="1F2122"/>
              </a:buClr>
              <a:buSzPts val="1700"/>
              <a:buChar char="●"/>
            </a:pPr>
            <a:r>
              <a:rPr lang="en-US" sz="1700">
                <a:solidFill>
                  <a:srgbClr val="1F2122"/>
                </a:solidFill>
                <a:highlight>
                  <a:srgbClr val="FFFFFF"/>
                </a:highlight>
              </a:rPr>
              <a:t>Helps in method chaining</a:t>
            </a:r>
            <a:endParaRPr sz="1700">
              <a:solidFill>
                <a:srgbClr val="1F2122"/>
              </a:solidFill>
              <a:highlight>
                <a:srgbClr val="FFFFFF"/>
              </a:highlight>
            </a:endParaRPr>
          </a:p>
          <a:p>
            <a:pPr indent="0" lvl="0" marL="0" rtl="0" algn="l">
              <a:lnSpc>
                <a:spcPct val="80000"/>
              </a:lnSpc>
              <a:spcBef>
                <a:spcPts val="600"/>
              </a:spcBef>
              <a:spcAft>
                <a:spcPts val="0"/>
              </a:spcAft>
              <a:buNone/>
            </a:pPr>
            <a:r>
              <a:rPr b="1" lang="en-US" sz="1700">
                <a:solidFill>
                  <a:srgbClr val="1F2122"/>
                </a:solidFill>
                <a:highlight>
                  <a:srgbClr val="FFFFFF"/>
                </a:highlight>
              </a:rPr>
              <a:t>The 'super' Keyword</a:t>
            </a:r>
            <a:endParaRPr b="1" sz="1700">
              <a:solidFill>
                <a:srgbClr val="1F2122"/>
              </a:solidFill>
              <a:highlight>
                <a:srgbClr val="FFFFFF"/>
              </a:highlight>
            </a:endParaRPr>
          </a:p>
          <a:p>
            <a:pPr indent="0" lvl="0" marL="0" rtl="0" algn="l">
              <a:lnSpc>
                <a:spcPct val="80000"/>
              </a:lnSpc>
              <a:spcBef>
                <a:spcPts val="600"/>
              </a:spcBef>
              <a:spcAft>
                <a:spcPts val="0"/>
              </a:spcAft>
              <a:buNone/>
            </a:pPr>
            <a:r>
              <a:rPr lang="en-US" sz="1700">
                <a:solidFill>
                  <a:srgbClr val="1F2122"/>
                </a:solidFill>
                <a:highlight>
                  <a:srgbClr val="FFFFFF"/>
                </a:highlight>
              </a:rPr>
              <a:t>     Refers to the immediate parent class object</a:t>
            </a:r>
            <a:endParaRPr sz="1700">
              <a:solidFill>
                <a:srgbClr val="1F2122"/>
              </a:solidFill>
              <a:highlight>
                <a:srgbClr val="FFFFFF"/>
              </a:highlight>
            </a:endParaRPr>
          </a:p>
          <a:p>
            <a:pPr indent="0" lvl="0" marL="0" rtl="0" algn="l">
              <a:lnSpc>
                <a:spcPct val="80000"/>
              </a:lnSpc>
              <a:spcBef>
                <a:spcPts val="600"/>
              </a:spcBef>
              <a:spcAft>
                <a:spcPts val="0"/>
              </a:spcAft>
              <a:buNone/>
            </a:pPr>
            <a:r>
              <a:rPr lang="en-US" sz="1700">
                <a:solidFill>
                  <a:srgbClr val="1F2122"/>
                </a:solidFill>
                <a:highlight>
                  <a:srgbClr val="FFFFFF"/>
                </a:highlight>
              </a:rPr>
              <a:t>     Used to differentiate members of superclass from members of subclass</a:t>
            </a:r>
            <a:endParaRPr sz="1700">
              <a:solidFill>
                <a:srgbClr val="1F2122"/>
              </a:solidFill>
              <a:highlight>
                <a:srgbClr val="FFFFFF"/>
              </a:highlight>
            </a:endParaRPr>
          </a:p>
          <a:p>
            <a:pPr indent="0" lvl="0" marL="0" rtl="0" algn="l">
              <a:lnSpc>
                <a:spcPct val="80000"/>
              </a:lnSpc>
              <a:spcBef>
                <a:spcPts val="600"/>
              </a:spcBef>
              <a:spcAft>
                <a:spcPts val="0"/>
              </a:spcAft>
              <a:buNone/>
            </a:pPr>
            <a:r>
              <a:rPr b="1" lang="en-US" sz="1700">
                <a:solidFill>
                  <a:srgbClr val="1F2122"/>
                </a:solidFill>
                <a:highlight>
                  <a:srgbClr val="FFFFFF"/>
                </a:highlight>
              </a:rPr>
              <a:t>Uses: </a:t>
            </a:r>
            <a:endParaRPr b="1" sz="1700">
              <a:solidFill>
                <a:srgbClr val="1F2122"/>
              </a:solidFill>
              <a:highlight>
                <a:srgbClr val="FFFFFF"/>
              </a:highlight>
            </a:endParaRPr>
          </a:p>
          <a:p>
            <a:pPr indent="0" lvl="0" marL="0" rtl="0" algn="l">
              <a:lnSpc>
                <a:spcPct val="80000"/>
              </a:lnSpc>
              <a:spcBef>
                <a:spcPts val="600"/>
              </a:spcBef>
              <a:spcAft>
                <a:spcPts val="0"/>
              </a:spcAft>
              <a:buNone/>
            </a:pPr>
            <a:r>
              <a:rPr lang="en-US" sz="1700">
                <a:solidFill>
                  <a:srgbClr val="1F2122"/>
                </a:solidFill>
                <a:highlight>
                  <a:srgbClr val="FFFFFF"/>
                </a:highlight>
              </a:rPr>
              <a:t>a) To call superclass methods b) To access superclass constructor c) To refer to superclass instance variables</a:t>
            </a:r>
            <a:endParaRPr sz="1700">
              <a:solidFill>
                <a:srgbClr val="1F2122"/>
              </a:solidFill>
              <a:highlight>
                <a:srgbClr val="FFFFFF"/>
              </a:highlight>
            </a:endParaRPr>
          </a:p>
          <a:p>
            <a:pPr indent="0" lvl="0" marL="0" rtl="0" algn="l">
              <a:lnSpc>
                <a:spcPct val="80000"/>
              </a:lnSpc>
              <a:spcBef>
                <a:spcPts val="600"/>
              </a:spcBef>
              <a:spcAft>
                <a:spcPts val="0"/>
              </a:spcAft>
              <a:buNone/>
            </a:pPr>
            <a:r>
              <a:rPr b="1" lang="en-US" sz="1700">
                <a:solidFill>
                  <a:srgbClr val="1F2122"/>
                </a:solidFill>
                <a:highlight>
                  <a:srgbClr val="FFFFFF"/>
                </a:highlight>
              </a:rPr>
              <a:t>Key Points:</a:t>
            </a:r>
            <a:endParaRPr b="1" sz="1700">
              <a:solidFill>
                <a:srgbClr val="1F2122"/>
              </a:solidFill>
              <a:highlight>
                <a:srgbClr val="FFFFFF"/>
              </a:highlight>
            </a:endParaRPr>
          </a:p>
          <a:p>
            <a:pPr indent="-336550" lvl="0" marL="457200" rtl="0" algn="l">
              <a:lnSpc>
                <a:spcPct val="80000"/>
              </a:lnSpc>
              <a:spcBef>
                <a:spcPts val="600"/>
              </a:spcBef>
              <a:spcAft>
                <a:spcPts val="0"/>
              </a:spcAft>
              <a:buClr>
                <a:srgbClr val="1F2122"/>
              </a:buClr>
              <a:buSzPts val="1700"/>
              <a:buChar char="●"/>
            </a:pPr>
            <a:r>
              <a:rPr lang="en-US" sz="1700">
                <a:solidFill>
                  <a:srgbClr val="1F2122"/>
                </a:solidFill>
                <a:highlight>
                  <a:srgbClr val="FFFFFF"/>
                </a:highlight>
              </a:rPr>
              <a:t>Used only in context of inheritance</a:t>
            </a:r>
            <a:endParaRPr sz="1700">
              <a:solidFill>
                <a:srgbClr val="1F2122"/>
              </a:solidFill>
              <a:highlight>
                <a:srgbClr val="FFFFFF"/>
              </a:highlight>
            </a:endParaRPr>
          </a:p>
          <a:p>
            <a:pPr indent="-336550" lvl="0" marL="457200" rtl="0" algn="l">
              <a:lnSpc>
                <a:spcPct val="80000"/>
              </a:lnSpc>
              <a:spcBef>
                <a:spcPts val="600"/>
              </a:spcBef>
              <a:spcAft>
                <a:spcPts val="0"/>
              </a:spcAft>
              <a:buClr>
                <a:srgbClr val="1F2122"/>
              </a:buClr>
              <a:buSzPts val="1700"/>
              <a:buChar char="●"/>
            </a:pPr>
            <a:r>
              <a:rPr lang="en-US" sz="1700">
                <a:solidFill>
                  <a:srgbClr val="1F2122"/>
                </a:solidFill>
                <a:highlight>
                  <a:srgbClr val="FFFFFF"/>
                </a:highlight>
              </a:rPr>
              <a:t>Cannot be used in static context</a:t>
            </a:r>
            <a:endParaRPr sz="1700">
              <a:solidFill>
                <a:srgbClr val="1F2122"/>
              </a:solidFill>
              <a:highlight>
                <a:srgbClr val="FFFFFF"/>
              </a:highlight>
            </a:endParaRPr>
          </a:p>
          <a:p>
            <a:pPr indent="-336550" lvl="0" marL="457200" rtl="0" algn="l">
              <a:lnSpc>
                <a:spcPct val="80000"/>
              </a:lnSpc>
              <a:spcBef>
                <a:spcPts val="600"/>
              </a:spcBef>
              <a:spcAft>
                <a:spcPts val="0"/>
              </a:spcAft>
              <a:buClr>
                <a:srgbClr val="1F2122"/>
              </a:buClr>
              <a:buSzPts val="1700"/>
              <a:buChar char="●"/>
            </a:pPr>
            <a:r>
              <a:rPr lang="en-US" sz="1700">
                <a:solidFill>
                  <a:srgbClr val="1F2122"/>
                </a:solidFill>
                <a:highlight>
                  <a:srgbClr val="FFFFFF"/>
                </a:highlight>
              </a:rPr>
              <a:t>Must be first statement in subclass constructor</a:t>
            </a:r>
            <a:endParaRPr sz="1700">
              <a:solidFill>
                <a:srgbClr val="1F2122"/>
              </a:solidFill>
              <a:highlight>
                <a:srgbClr val="FFFFFF"/>
              </a:highlight>
            </a:endParaRPr>
          </a:p>
          <a:p>
            <a:pPr indent="0" lvl="0" marL="0" rtl="0" algn="l">
              <a:lnSpc>
                <a:spcPct val="100000"/>
              </a:lnSpc>
              <a:spcBef>
                <a:spcPts val="600"/>
              </a:spcBef>
              <a:spcAft>
                <a:spcPts val="0"/>
              </a:spcAft>
              <a:buNone/>
            </a:pPr>
            <a:r>
              <a:t/>
            </a:r>
            <a:endParaRPr b="1" sz="1600">
              <a:solidFill>
                <a:srgbClr val="000000"/>
              </a:solidFill>
            </a:endParaRPr>
          </a:p>
          <a:p>
            <a:pPr indent="0" lvl="0" marL="0" rtl="0" algn="l">
              <a:lnSpc>
                <a:spcPct val="100000"/>
              </a:lnSpc>
              <a:spcBef>
                <a:spcPts val="600"/>
              </a:spcBef>
              <a:spcAft>
                <a:spcPts val="0"/>
              </a:spcAft>
              <a:buNone/>
            </a:pPr>
            <a:r>
              <a:t/>
            </a:r>
            <a:endParaRPr sz="1600">
              <a:solidFill>
                <a:srgbClr val="000000"/>
              </a:solidFill>
            </a:endParaRPr>
          </a:p>
          <a:p>
            <a:pPr indent="0" lvl="0" marL="0" rtl="0" algn="l">
              <a:lnSpc>
                <a:spcPct val="100000"/>
              </a:lnSpc>
              <a:spcBef>
                <a:spcPts val="600"/>
              </a:spcBef>
              <a:spcAft>
                <a:spcPts val="0"/>
              </a:spcAft>
              <a:buNone/>
            </a:pPr>
            <a:r>
              <a:t/>
            </a:r>
            <a:endParaRPr sz="1600">
              <a:solidFill>
                <a:srgbClr val="1F2122"/>
              </a:solidFill>
              <a:highlight>
                <a:srgbClr val="FFFFFF"/>
              </a:highligh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 name="Shape 608"/>
        <p:cNvGrpSpPr/>
        <p:nvPr/>
      </p:nvGrpSpPr>
      <p:grpSpPr>
        <a:xfrm>
          <a:off x="0" y="0"/>
          <a:ext cx="0" cy="0"/>
          <a:chOff x="0" y="0"/>
          <a:chExt cx="0" cy="0"/>
        </a:xfrm>
      </p:grpSpPr>
      <p:sp>
        <p:nvSpPr>
          <p:cNvPr id="609" name="Google Shape;609;p55"/>
          <p:cNvSpPr txBox="1"/>
          <p:nvPr>
            <p:ph type="title"/>
          </p:nvPr>
        </p:nvSpPr>
        <p:spPr>
          <a:xfrm>
            <a:off x="416504" y="298475"/>
            <a:ext cx="10763100" cy="5247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US">
                <a:solidFill>
                  <a:schemeClr val="accent6"/>
                </a:solidFill>
              </a:rPr>
              <a:t>Constructor</a:t>
            </a:r>
            <a:endParaRPr>
              <a:solidFill>
                <a:schemeClr val="accent6"/>
              </a:solidFill>
            </a:endParaRPr>
          </a:p>
        </p:txBody>
      </p:sp>
      <p:sp>
        <p:nvSpPr>
          <p:cNvPr id="610" name="Google Shape;610;p55"/>
          <p:cNvSpPr txBox="1"/>
          <p:nvPr>
            <p:ph idx="4" type="subTitle"/>
          </p:nvPr>
        </p:nvSpPr>
        <p:spPr>
          <a:xfrm>
            <a:off x="4121431" y="6365150"/>
            <a:ext cx="7058100" cy="228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611" name="Google Shape;611;p55"/>
          <p:cNvSpPr txBox="1"/>
          <p:nvPr>
            <p:ph idx="1" type="body"/>
          </p:nvPr>
        </p:nvSpPr>
        <p:spPr>
          <a:xfrm>
            <a:off x="416500" y="823175"/>
            <a:ext cx="11087100" cy="5330100"/>
          </a:xfrm>
          <a:prstGeom prst="rect">
            <a:avLst/>
          </a:prstGeom>
        </p:spPr>
        <p:txBody>
          <a:bodyPr anchorCtr="0" anchor="t" bIns="0" lIns="18275" spcFirstLastPara="1" rIns="0" wrap="square" tIns="0">
            <a:noAutofit/>
          </a:bodyPr>
          <a:lstStyle/>
          <a:p>
            <a:pPr indent="0" lvl="0" marL="0" rtl="0" algn="l">
              <a:lnSpc>
                <a:spcPct val="50000"/>
              </a:lnSpc>
              <a:spcBef>
                <a:spcPts val="600"/>
              </a:spcBef>
              <a:spcAft>
                <a:spcPts val="0"/>
              </a:spcAft>
              <a:buNone/>
            </a:pPr>
            <a:r>
              <a:rPr b="1" lang="en-US" sz="1700">
                <a:solidFill>
                  <a:srgbClr val="000000"/>
                </a:solidFill>
              </a:rPr>
              <a:t>Definition</a:t>
            </a:r>
            <a:r>
              <a:rPr lang="en-US" sz="1700">
                <a:solidFill>
                  <a:srgbClr val="000000"/>
                </a:solidFill>
              </a:rPr>
              <a:t>: Special method used to initialize objects.</a:t>
            </a:r>
            <a:br>
              <a:rPr lang="en-US" sz="1700">
                <a:solidFill>
                  <a:srgbClr val="000000"/>
                </a:solidFill>
              </a:rPr>
            </a:br>
            <a:endParaRPr sz="1700">
              <a:solidFill>
                <a:srgbClr val="000000"/>
              </a:solidFill>
            </a:endParaRPr>
          </a:p>
          <a:p>
            <a:pPr indent="0" lvl="0" marL="0" rtl="0" algn="l">
              <a:lnSpc>
                <a:spcPct val="50000"/>
              </a:lnSpc>
              <a:spcBef>
                <a:spcPts val="600"/>
              </a:spcBef>
              <a:spcAft>
                <a:spcPts val="0"/>
              </a:spcAft>
              <a:buNone/>
            </a:pPr>
            <a:r>
              <a:rPr b="1" lang="en-US" sz="1700">
                <a:solidFill>
                  <a:srgbClr val="000000"/>
                </a:solidFill>
              </a:rPr>
              <a:t>Same Name</a:t>
            </a:r>
            <a:r>
              <a:rPr lang="en-US" sz="1700">
                <a:solidFill>
                  <a:srgbClr val="000000"/>
                </a:solidFill>
              </a:rPr>
              <a:t>: Must have the same name as the class.</a:t>
            </a:r>
            <a:br>
              <a:rPr lang="en-US" sz="1700">
                <a:solidFill>
                  <a:srgbClr val="000000"/>
                </a:solidFill>
              </a:rPr>
            </a:br>
            <a:endParaRPr sz="1700">
              <a:solidFill>
                <a:srgbClr val="000000"/>
              </a:solidFill>
            </a:endParaRPr>
          </a:p>
          <a:p>
            <a:pPr indent="0" lvl="0" marL="0" rtl="0" algn="l">
              <a:lnSpc>
                <a:spcPct val="50000"/>
              </a:lnSpc>
              <a:spcBef>
                <a:spcPts val="600"/>
              </a:spcBef>
              <a:spcAft>
                <a:spcPts val="0"/>
              </a:spcAft>
              <a:buNone/>
            </a:pPr>
            <a:r>
              <a:rPr b="1" lang="en-US" sz="1700">
                <a:solidFill>
                  <a:srgbClr val="000000"/>
                </a:solidFill>
              </a:rPr>
              <a:t>No Return Type</a:t>
            </a:r>
            <a:r>
              <a:rPr lang="en-US" sz="1700">
                <a:solidFill>
                  <a:srgbClr val="000000"/>
                </a:solidFill>
              </a:rPr>
              <a:t>: Constructors do not have a return type.</a:t>
            </a:r>
            <a:br>
              <a:rPr lang="en-US" sz="1700">
                <a:solidFill>
                  <a:srgbClr val="000000"/>
                </a:solidFill>
              </a:rPr>
            </a:br>
            <a:endParaRPr sz="1700">
              <a:solidFill>
                <a:srgbClr val="000000"/>
              </a:solidFill>
            </a:endParaRPr>
          </a:p>
          <a:p>
            <a:pPr indent="0" lvl="0" marL="0" rtl="0" algn="l">
              <a:lnSpc>
                <a:spcPct val="50000"/>
              </a:lnSpc>
              <a:spcBef>
                <a:spcPts val="600"/>
              </a:spcBef>
              <a:spcAft>
                <a:spcPts val="0"/>
              </a:spcAft>
              <a:buNone/>
            </a:pPr>
            <a:r>
              <a:rPr b="1" lang="en-US" sz="1700">
                <a:solidFill>
                  <a:srgbClr val="000000"/>
                </a:solidFill>
              </a:rPr>
              <a:t>Automatic Invocation</a:t>
            </a:r>
            <a:r>
              <a:rPr lang="en-US" sz="1700">
                <a:solidFill>
                  <a:srgbClr val="000000"/>
                </a:solidFill>
              </a:rPr>
              <a:t>: Called automatically when an object is created using </a:t>
            </a:r>
            <a:r>
              <a:rPr lang="en-US" sz="1700">
                <a:solidFill>
                  <a:srgbClr val="188038"/>
                </a:solidFill>
                <a:latin typeface="Roboto Mono"/>
                <a:ea typeface="Roboto Mono"/>
                <a:cs typeface="Roboto Mono"/>
                <a:sym typeface="Roboto Mono"/>
              </a:rPr>
              <a:t>new</a:t>
            </a:r>
            <a:r>
              <a:rPr lang="en-US" sz="1700">
                <a:solidFill>
                  <a:srgbClr val="000000"/>
                </a:solidFill>
              </a:rPr>
              <a:t>.</a:t>
            </a:r>
            <a:br>
              <a:rPr lang="en-US" sz="1700">
                <a:solidFill>
                  <a:srgbClr val="000000"/>
                </a:solidFill>
              </a:rPr>
            </a:br>
            <a:endParaRPr sz="1700">
              <a:solidFill>
                <a:srgbClr val="000000"/>
              </a:solidFill>
            </a:endParaRPr>
          </a:p>
          <a:p>
            <a:pPr indent="0" lvl="0" marL="0" rtl="0" algn="l">
              <a:lnSpc>
                <a:spcPct val="50000"/>
              </a:lnSpc>
              <a:spcBef>
                <a:spcPts val="600"/>
              </a:spcBef>
              <a:spcAft>
                <a:spcPts val="0"/>
              </a:spcAft>
              <a:buNone/>
            </a:pPr>
            <a:r>
              <a:rPr b="1" lang="en-US" sz="1700">
                <a:solidFill>
                  <a:srgbClr val="000000"/>
                </a:solidFill>
              </a:rPr>
              <a:t>Default Constructor</a:t>
            </a:r>
            <a:r>
              <a:rPr lang="en-US" sz="1700">
                <a:solidFill>
                  <a:srgbClr val="000000"/>
                </a:solidFill>
              </a:rPr>
              <a:t>: Provided by Java if no constructor is defined.</a:t>
            </a:r>
            <a:br>
              <a:rPr lang="en-US" sz="1700">
                <a:solidFill>
                  <a:srgbClr val="000000"/>
                </a:solidFill>
              </a:rPr>
            </a:br>
            <a:endParaRPr sz="1700">
              <a:solidFill>
                <a:srgbClr val="000000"/>
              </a:solidFill>
            </a:endParaRPr>
          </a:p>
          <a:p>
            <a:pPr indent="0" lvl="0" marL="0" rtl="0" algn="l">
              <a:lnSpc>
                <a:spcPct val="50000"/>
              </a:lnSpc>
              <a:spcBef>
                <a:spcPts val="600"/>
              </a:spcBef>
              <a:spcAft>
                <a:spcPts val="0"/>
              </a:spcAft>
              <a:buNone/>
            </a:pPr>
            <a:r>
              <a:rPr b="1" lang="en-US" sz="1700">
                <a:solidFill>
                  <a:srgbClr val="000000"/>
                </a:solidFill>
              </a:rPr>
              <a:t>Parameterized Constructor</a:t>
            </a:r>
            <a:r>
              <a:rPr lang="en-US" sz="1700">
                <a:solidFill>
                  <a:srgbClr val="000000"/>
                </a:solidFill>
              </a:rPr>
              <a:t>: Allows passing arguments during object creation.</a:t>
            </a:r>
            <a:br>
              <a:rPr lang="en-US" sz="1700">
                <a:solidFill>
                  <a:srgbClr val="000000"/>
                </a:solidFill>
              </a:rPr>
            </a:br>
            <a:endParaRPr sz="1700">
              <a:solidFill>
                <a:srgbClr val="000000"/>
              </a:solidFill>
            </a:endParaRPr>
          </a:p>
          <a:p>
            <a:pPr indent="0" lvl="0" marL="0" rtl="0" algn="l">
              <a:lnSpc>
                <a:spcPct val="50000"/>
              </a:lnSpc>
              <a:spcBef>
                <a:spcPts val="600"/>
              </a:spcBef>
              <a:spcAft>
                <a:spcPts val="0"/>
              </a:spcAft>
              <a:buNone/>
            </a:pPr>
            <a:r>
              <a:rPr b="1" lang="en-US" sz="1700">
                <a:solidFill>
                  <a:srgbClr val="000000"/>
                </a:solidFill>
              </a:rPr>
              <a:t>Constructor Overloading</a:t>
            </a:r>
            <a:r>
              <a:rPr lang="en-US" sz="1700">
                <a:solidFill>
                  <a:srgbClr val="000000"/>
                </a:solidFill>
              </a:rPr>
              <a:t>: Multiple constructors with different parameter lists.</a:t>
            </a:r>
            <a:br>
              <a:rPr lang="en-US" sz="1700">
                <a:solidFill>
                  <a:srgbClr val="000000"/>
                </a:solidFill>
              </a:rPr>
            </a:br>
            <a:endParaRPr sz="1700">
              <a:solidFill>
                <a:srgbClr val="000000"/>
              </a:solidFill>
            </a:endParaRPr>
          </a:p>
          <a:p>
            <a:pPr indent="0" lvl="0" marL="0" rtl="0" algn="l">
              <a:lnSpc>
                <a:spcPct val="50000"/>
              </a:lnSpc>
              <a:spcBef>
                <a:spcPts val="600"/>
              </a:spcBef>
              <a:spcAft>
                <a:spcPts val="0"/>
              </a:spcAft>
              <a:buNone/>
            </a:pPr>
            <a:r>
              <a:rPr b="1" lang="en-US" sz="1700">
                <a:solidFill>
                  <a:srgbClr val="000000"/>
                </a:solidFill>
              </a:rPr>
              <a:t>Copy Constructor</a:t>
            </a:r>
            <a:r>
              <a:rPr lang="en-US" sz="1700">
                <a:solidFill>
                  <a:srgbClr val="000000"/>
                </a:solidFill>
              </a:rPr>
              <a:t>: Manually defined to create a copy of an object.</a:t>
            </a:r>
            <a:br>
              <a:rPr lang="en-US" sz="1700">
                <a:solidFill>
                  <a:srgbClr val="000000"/>
                </a:solidFill>
              </a:rPr>
            </a:br>
            <a:endParaRPr sz="1700">
              <a:solidFill>
                <a:srgbClr val="000000"/>
              </a:solidFill>
            </a:endParaRPr>
          </a:p>
          <a:p>
            <a:pPr indent="0" lvl="0" marL="0" rtl="0" algn="l">
              <a:lnSpc>
                <a:spcPct val="50000"/>
              </a:lnSpc>
              <a:spcBef>
                <a:spcPts val="600"/>
              </a:spcBef>
              <a:spcAft>
                <a:spcPts val="0"/>
              </a:spcAft>
              <a:buNone/>
            </a:pPr>
            <a:r>
              <a:rPr b="1" lang="en-US" sz="1700">
                <a:solidFill>
                  <a:srgbClr val="000000"/>
                </a:solidFill>
              </a:rPr>
              <a:t>Constructor Chaining (</a:t>
            </a:r>
            <a:r>
              <a:rPr b="1" lang="en-US" sz="1700">
                <a:solidFill>
                  <a:srgbClr val="188038"/>
                </a:solidFill>
                <a:latin typeface="Roboto Mono"/>
                <a:ea typeface="Roboto Mono"/>
                <a:cs typeface="Roboto Mono"/>
                <a:sym typeface="Roboto Mono"/>
              </a:rPr>
              <a:t>this()</a:t>
            </a:r>
            <a:r>
              <a:rPr b="1" lang="en-US" sz="1700">
                <a:solidFill>
                  <a:srgbClr val="000000"/>
                </a:solidFill>
              </a:rPr>
              <a:t>)</a:t>
            </a:r>
            <a:r>
              <a:rPr lang="en-US" sz="1700">
                <a:solidFill>
                  <a:srgbClr val="000000"/>
                </a:solidFill>
              </a:rPr>
              <a:t>: One constructor calls another in the same class.</a:t>
            </a:r>
            <a:br>
              <a:rPr lang="en-US" sz="1700">
                <a:solidFill>
                  <a:srgbClr val="000000"/>
                </a:solidFill>
              </a:rPr>
            </a:br>
            <a:endParaRPr sz="1700">
              <a:solidFill>
                <a:srgbClr val="000000"/>
              </a:solidFill>
            </a:endParaRPr>
          </a:p>
          <a:p>
            <a:pPr indent="0" lvl="0" marL="0" rtl="0" algn="l">
              <a:lnSpc>
                <a:spcPct val="50000"/>
              </a:lnSpc>
              <a:spcBef>
                <a:spcPts val="600"/>
              </a:spcBef>
              <a:spcAft>
                <a:spcPts val="0"/>
              </a:spcAft>
              <a:buNone/>
            </a:pPr>
            <a:r>
              <a:rPr b="1" lang="en-US" sz="1700">
                <a:solidFill>
                  <a:srgbClr val="000000"/>
                </a:solidFill>
              </a:rPr>
              <a:t>Superclass Constructor Call (</a:t>
            </a:r>
            <a:r>
              <a:rPr b="1" lang="en-US" sz="1700">
                <a:solidFill>
                  <a:srgbClr val="188038"/>
                </a:solidFill>
                <a:latin typeface="Roboto Mono"/>
                <a:ea typeface="Roboto Mono"/>
                <a:cs typeface="Roboto Mono"/>
                <a:sym typeface="Roboto Mono"/>
              </a:rPr>
              <a:t>super()</a:t>
            </a:r>
            <a:r>
              <a:rPr b="1" lang="en-US" sz="1700">
                <a:solidFill>
                  <a:srgbClr val="000000"/>
                </a:solidFill>
              </a:rPr>
              <a:t>)</a:t>
            </a:r>
            <a:r>
              <a:rPr lang="en-US" sz="1700">
                <a:solidFill>
                  <a:srgbClr val="000000"/>
                </a:solidFill>
              </a:rPr>
              <a:t>: Calls a constructor of the parent class.</a:t>
            </a:r>
            <a:br>
              <a:rPr lang="en-US" sz="1700">
                <a:solidFill>
                  <a:srgbClr val="000000"/>
                </a:solidFill>
              </a:rPr>
            </a:br>
            <a:endParaRPr sz="1700">
              <a:solidFill>
                <a:srgbClr val="000000"/>
              </a:solidFill>
            </a:endParaRPr>
          </a:p>
          <a:p>
            <a:pPr indent="0" lvl="0" marL="0" rtl="0" algn="l">
              <a:lnSpc>
                <a:spcPct val="50000"/>
              </a:lnSpc>
              <a:spcBef>
                <a:spcPts val="600"/>
              </a:spcBef>
              <a:spcAft>
                <a:spcPts val="0"/>
              </a:spcAft>
              <a:buNone/>
            </a:pPr>
            <a:r>
              <a:rPr b="1" lang="en-US" sz="1700">
                <a:solidFill>
                  <a:srgbClr val="000000"/>
                </a:solidFill>
              </a:rPr>
              <a:t>Cannot Be Inherited</a:t>
            </a:r>
            <a:r>
              <a:rPr lang="en-US" sz="1700">
                <a:solidFill>
                  <a:srgbClr val="000000"/>
                </a:solidFill>
              </a:rPr>
              <a:t>: Constructors are not inherited by subclasses.</a:t>
            </a:r>
            <a:br>
              <a:rPr lang="en-US" sz="1700">
                <a:solidFill>
                  <a:srgbClr val="000000"/>
                </a:solidFill>
              </a:rPr>
            </a:br>
            <a:endParaRPr sz="1700">
              <a:solidFill>
                <a:srgbClr val="000000"/>
              </a:solidFill>
            </a:endParaRPr>
          </a:p>
          <a:p>
            <a:pPr indent="0" lvl="0" marL="0" rtl="0" algn="l">
              <a:lnSpc>
                <a:spcPct val="50000"/>
              </a:lnSpc>
              <a:spcBef>
                <a:spcPts val="600"/>
              </a:spcBef>
              <a:spcAft>
                <a:spcPts val="0"/>
              </a:spcAft>
              <a:buNone/>
            </a:pPr>
            <a:r>
              <a:rPr b="1" lang="en-US" sz="1700">
                <a:solidFill>
                  <a:srgbClr val="000000"/>
                </a:solidFill>
              </a:rPr>
              <a:t>Cannot Be Abstract/Static/Final</a:t>
            </a:r>
            <a:r>
              <a:rPr lang="en-US" sz="1700">
                <a:solidFill>
                  <a:srgbClr val="000000"/>
                </a:solidFill>
              </a:rPr>
              <a:t>: Constructors can't be declared with these modifiers.</a:t>
            </a:r>
            <a:br>
              <a:rPr lang="en-US" sz="1700">
                <a:solidFill>
                  <a:srgbClr val="000000"/>
                </a:solidFill>
              </a:rPr>
            </a:br>
            <a:endParaRPr sz="1700">
              <a:solidFill>
                <a:srgbClr val="000000"/>
              </a:solidFill>
            </a:endParaRPr>
          </a:p>
          <a:p>
            <a:pPr indent="0" lvl="0" marL="0" rtl="0" algn="l">
              <a:lnSpc>
                <a:spcPct val="50000"/>
              </a:lnSpc>
              <a:spcBef>
                <a:spcPts val="600"/>
              </a:spcBef>
              <a:spcAft>
                <a:spcPts val="0"/>
              </a:spcAft>
              <a:buNone/>
            </a:pPr>
            <a:r>
              <a:rPr b="1" lang="en-US" sz="1700">
                <a:solidFill>
                  <a:srgbClr val="000000"/>
                </a:solidFill>
              </a:rPr>
              <a:t>Can Use Access Modifiers</a:t>
            </a:r>
            <a:r>
              <a:rPr lang="en-US" sz="1700">
                <a:solidFill>
                  <a:srgbClr val="000000"/>
                </a:solidFill>
              </a:rPr>
              <a:t>: Can be </a:t>
            </a:r>
            <a:r>
              <a:rPr lang="en-US" sz="1700">
                <a:solidFill>
                  <a:srgbClr val="188038"/>
                </a:solidFill>
                <a:latin typeface="Roboto Mono"/>
                <a:ea typeface="Roboto Mono"/>
                <a:cs typeface="Roboto Mono"/>
                <a:sym typeface="Roboto Mono"/>
              </a:rPr>
              <a:t>public</a:t>
            </a:r>
            <a:r>
              <a:rPr lang="en-US" sz="1700">
                <a:solidFill>
                  <a:srgbClr val="000000"/>
                </a:solidFill>
              </a:rPr>
              <a:t>, </a:t>
            </a:r>
            <a:r>
              <a:rPr lang="en-US" sz="1700">
                <a:solidFill>
                  <a:srgbClr val="188038"/>
                </a:solidFill>
                <a:latin typeface="Roboto Mono"/>
                <a:ea typeface="Roboto Mono"/>
                <a:cs typeface="Roboto Mono"/>
                <a:sym typeface="Roboto Mono"/>
              </a:rPr>
              <a:t>protected</a:t>
            </a:r>
            <a:r>
              <a:rPr lang="en-US" sz="1700">
                <a:solidFill>
                  <a:srgbClr val="000000"/>
                </a:solidFill>
              </a:rPr>
              <a:t>, </a:t>
            </a:r>
            <a:r>
              <a:rPr lang="en-US" sz="1700">
                <a:solidFill>
                  <a:srgbClr val="188038"/>
                </a:solidFill>
                <a:latin typeface="Roboto Mono"/>
                <a:ea typeface="Roboto Mono"/>
                <a:cs typeface="Roboto Mono"/>
                <a:sym typeface="Roboto Mono"/>
              </a:rPr>
              <a:t>private</a:t>
            </a:r>
            <a:r>
              <a:rPr lang="en-US" sz="1700">
                <a:solidFill>
                  <a:srgbClr val="000000"/>
                </a:solidFill>
              </a:rPr>
              <a:t>, or default.</a:t>
            </a:r>
            <a:br>
              <a:rPr lang="en-US" sz="1700">
                <a:solidFill>
                  <a:srgbClr val="000000"/>
                </a:solidFill>
              </a:rPr>
            </a:br>
            <a:endParaRPr sz="1700">
              <a:solidFill>
                <a:srgbClr val="000000"/>
              </a:solidFill>
            </a:endParaRPr>
          </a:p>
          <a:p>
            <a:pPr indent="0" lvl="0" marL="0" rtl="0" algn="l">
              <a:lnSpc>
                <a:spcPct val="50000"/>
              </a:lnSpc>
              <a:spcBef>
                <a:spcPts val="600"/>
              </a:spcBef>
              <a:spcAft>
                <a:spcPts val="0"/>
              </a:spcAft>
              <a:buNone/>
            </a:pPr>
            <a:r>
              <a:rPr b="1" lang="en-US" sz="1700">
                <a:solidFill>
                  <a:srgbClr val="000000"/>
                </a:solidFill>
              </a:rPr>
              <a:t>Used for Object Initialization</a:t>
            </a:r>
            <a:r>
              <a:rPr lang="en-US" sz="1700">
                <a:solidFill>
                  <a:srgbClr val="000000"/>
                </a:solidFill>
              </a:rPr>
              <a:t>: Sets initial values for instance variables.</a:t>
            </a:r>
            <a:br>
              <a:rPr lang="en-US" sz="1700">
                <a:solidFill>
                  <a:srgbClr val="000000"/>
                </a:solidFill>
              </a:rPr>
            </a:br>
            <a:endParaRPr sz="1700">
              <a:solidFill>
                <a:srgbClr val="000000"/>
              </a:solidFill>
            </a:endParaRPr>
          </a:p>
          <a:p>
            <a:pPr indent="0" lvl="0" marL="0" rtl="0" algn="l">
              <a:lnSpc>
                <a:spcPct val="50000"/>
              </a:lnSpc>
              <a:spcBef>
                <a:spcPts val="600"/>
              </a:spcBef>
              <a:spcAft>
                <a:spcPts val="0"/>
              </a:spcAft>
              <a:buNone/>
            </a:pPr>
            <a:r>
              <a:rPr b="1" lang="en-US" sz="1700">
                <a:solidFill>
                  <a:srgbClr val="000000"/>
                </a:solidFill>
              </a:rPr>
              <a:t>Private Constructors</a:t>
            </a:r>
            <a:r>
              <a:rPr lang="en-US" sz="1700">
                <a:solidFill>
                  <a:srgbClr val="000000"/>
                </a:solidFill>
              </a:rPr>
              <a:t>: Used in Singleton or Factory patterns to restrict instantiation.</a:t>
            </a:r>
            <a:endParaRPr sz="1700">
              <a:solidFill>
                <a:srgbClr val="000000"/>
              </a:solidFill>
            </a:endParaRPr>
          </a:p>
          <a:p>
            <a:pPr indent="0" lvl="0" marL="0" rtl="0" algn="l">
              <a:lnSpc>
                <a:spcPct val="50000"/>
              </a:lnSpc>
              <a:spcBef>
                <a:spcPts val="600"/>
              </a:spcBef>
              <a:spcAft>
                <a:spcPts val="0"/>
              </a:spcAft>
              <a:buNone/>
            </a:pPr>
            <a:r>
              <a:t/>
            </a:r>
            <a:endParaRPr b="1" sz="1700">
              <a:solidFill>
                <a:srgbClr val="1F2122"/>
              </a:solidFill>
              <a:highlight>
                <a:srgbClr val="FFFFFF"/>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36"/>
          <p:cNvSpPr txBox="1"/>
          <p:nvPr>
            <p:ph type="title"/>
          </p:nvPr>
        </p:nvSpPr>
        <p:spPr>
          <a:xfrm>
            <a:off x="416504" y="298475"/>
            <a:ext cx="10763100" cy="5247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US">
                <a:solidFill>
                  <a:schemeClr val="accent6"/>
                </a:solidFill>
              </a:rPr>
              <a:t>OOPS Overview</a:t>
            </a:r>
            <a:endParaRPr>
              <a:solidFill>
                <a:schemeClr val="accent6"/>
              </a:solidFill>
            </a:endParaRPr>
          </a:p>
        </p:txBody>
      </p:sp>
      <p:sp>
        <p:nvSpPr>
          <p:cNvPr id="475" name="Google Shape;475;p36"/>
          <p:cNvSpPr txBox="1"/>
          <p:nvPr>
            <p:ph idx="4" type="subTitle"/>
          </p:nvPr>
        </p:nvSpPr>
        <p:spPr>
          <a:xfrm>
            <a:off x="4121431" y="6365150"/>
            <a:ext cx="7058100" cy="228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476" name="Google Shape;476;p36"/>
          <p:cNvSpPr txBox="1"/>
          <p:nvPr>
            <p:ph idx="1" type="body"/>
          </p:nvPr>
        </p:nvSpPr>
        <p:spPr>
          <a:xfrm>
            <a:off x="416500" y="1253375"/>
            <a:ext cx="8155200" cy="4726200"/>
          </a:xfrm>
          <a:prstGeom prst="rect">
            <a:avLst/>
          </a:prstGeom>
        </p:spPr>
        <p:txBody>
          <a:bodyPr anchorCtr="0" anchor="t" bIns="0" lIns="18275" spcFirstLastPara="1" rIns="0" wrap="square" tIns="0">
            <a:noAutofit/>
          </a:bodyPr>
          <a:lstStyle/>
          <a:p>
            <a:pPr indent="-342900" lvl="0" marL="457200" rtl="0" algn="l">
              <a:spcBef>
                <a:spcPts val="0"/>
              </a:spcBef>
              <a:spcAft>
                <a:spcPts val="0"/>
              </a:spcAft>
              <a:buSzPts val="1800"/>
              <a:buChar char="•"/>
            </a:pPr>
            <a:r>
              <a:rPr lang="en-US" sz="1800"/>
              <a:t>OOPS means Object </a:t>
            </a:r>
            <a:r>
              <a:rPr lang="en-US" sz="1800"/>
              <a:t>oriented</a:t>
            </a:r>
            <a:r>
              <a:rPr lang="en-US" sz="1800"/>
              <a:t> </a:t>
            </a:r>
            <a:r>
              <a:rPr lang="en-US" sz="1800"/>
              <a:t>programing where Object refers to any real world entity like car bus etc.</a:t>
            </a:r>
            <a:endParaRPr sz="1600"/>
          </a:p>
          <a:p>
            <a:pPr indent="-330200" lvl="0" marL="457200" rtl="0" algn="l">
              <a:spcBef>
                <a:spcPts val="0"/>
              </a:spcBef>
              <a:spcAft>
                <a:spcPts val="0"/>
              </a:spcAft>
              <a:buSzPts val="1600"/>
              <a:buChar char="•"/>
            </a:pPr>
            <a:r>
              <a:rPr lang="en-US" sz="1600">
                <a:solidFill>
                  <a:srgbClr val="000000"/>
                </a:solidFill>
              </a:rPr>
              <a:t>Code is organized into </a:t>
            </a:r>
            <a:r>
              <a:rPr b="1" lang="en-US" sz="1600">
                <a:solidFill>
                  <a:srgbClr val="000000"/>
                </a:solidFill>
              </a:rPr>
              <a:t>classes and objects</a:t>
            </a:r>
            <a:r>
              <a:rPr lang="en-US" sz="1600">
                <a:solidFill>
                  <a:srgbClr val="000000"/>
                </a:solidFill>
              </a:rPr>
              <a:t>.</a:t>
            </a:r>
            <a:br>
              <a:rPr lang="en-US" sz="1600">
                <a:solidFill>
                  <a:srgbClr val="000000"/>
                </a:solidFill>
              </a:rPr>
            </a:br>
            <a:endParaRPr sz="1600">
              <a:solidFill>
                <a:srgbClr val="000000"/>
              </a:solidFill>
            </a:endParaRPr>
          </a:p>
          <a:p>
            <a:pPr indent="-330200" lvl="0" marL="457200" rtl="0" algn="l">
              <a:spcBef>
                <a:spcPts val="0"/>
              </a:spcBef>
              <a:spcAft>
                <a:spcPts val="0"/>
              </a:spcAft>
              <a:buSzPts val="1600"/>
              <a:buChar char="•"/>
            </a:pPr>
            <a:r>
              <a:rPr lang="en-US" sz="1600">
                <a:solidFill>
                  <a:srgbClr val="000000"/>
                </a:solidFill>
              </a:rPr>
              <a:t>Focus is on </a:t>
            </a:r>
            <a:r>
              <a:rPr b="1" lang="en-US" sz="1600">
                <a:solidFill>
                  <a:srgbClr val="000000"/>
                </a:solidFill>
              </a:rPr>
              <a:t>data (objects)</a:t>
            </a:r>
            <a:r>
              <a:rPr lang="en-US" sz="1600">
                <a:solidFill>
                  <a:srgbClr val="000000"/>
                </a:solidFill>
              </a:rPr>
              <a:t> and the </a:t>
            </a:r>
            <a:r>
              <a:rPr b="1" lang="en-US" sz="1600">
                <a:solidFill>
                  <a:srgbClr val="000000"/>
                </a:solidFill>
              </a:rPr>
              <a:t>methods</a:t>
            </a:r>
            <a:r>
              <a:rPr lang="en-US" sz="1600">
                <a:solidFill>
                  <a:srgbClr val="000000"/>
                </a:solidFill>
              </a:rPr>
              <a:t> that operate on the data.</a:t>
            </a:r>
            <a:br>
              <a:rPr lang="en-US" sz="1600">
                <a:solidFill>
                  <a:srgbClr val="000000"/>
                </a:solidFill>
              </a:rPr>
            </a:br>
            <a:endParaRPr sz="1600">
              <a:solidFill>
                <a:srgbClr val="000000"/>
              </a:solidFill>
            </a:endParaRPr>
          </a:p>
          <a:p>
            <a:pPr indent="-330200" lvl="0" marL="457200" rtl="0" algn="l">
              <a:spcBef>
                <a:spcPts val="0"/>
              </a:spcBef>
              <a:spcAft>
                <a:spcPts val="0"/>
              </a:spcAft>
              <a:buSzPts val="1600"/>
              <a:buChar char="•"/>
            </a:pPr>
            <a:r>
              <a:rPr lang="en-US" sz="1600">
                <a:solidFill>
                  <a:srgbClr val="000000"/>
                </a:solidFill>
              </a:rPr>
              <a:t>Encourages encapsulation, inheritance, and polymorphism.</a:t>
            </a:r>
            <a:br>
              <a:rPr lang="en-US" sz="1600">
                <a:solidFill>
                  <a:srgbClr val="000000"/>
                </a:solidFill>
              </a:rPr>
            </a:br>
            <a:endParaRPr sz="1600">
              <a:solidFill>
                <a:srgbClr val="000000"/>
              </a:solidFill>
            </a:endParaRPr>
          </a:p>
          <a:p>
            <a:pPr indent="-330200" lvl="0" marL="457200" rtl="0" algn="l">
              <a:spcBef>
                <a:spcPts val="0"/>
              </a:spcBef>
              <a:spcAft>
                <a:spcPts val="0"/>
              </a:spcAft>
              <a:buSzPts val="1600"/>
              <a:buChar char="•"/>
            </a:pPr>
            <a:r>
              <a:rPr lang="en-US" sz="1600">
                <a:solidFill>
                  <a:srgbClr val="000000"/>
                </a:solidFill>
              </a:rPr>
              <a:t>Uses a bottom-up approach.</a:t>
            </a:r>
            <a:br>
              <a:rPr lang="en-US" sz="1600">
                <a:solidFill>
                  <a:srgbClr val="000000"/>
                </a:solidFill>
              </a:rPr>
            </a:br>
            <a:endParaRPr sz="1600">
              <a:solidFill>
                <a:srgbClr val="000000"/>
              </a:solidFill>
            </a:endParaRPr>
          </a:p>
          <a:p>
            <a:pPr indent="-330200" lvl="0" marL="457200" rtl="0" algn="l">
              <a:spcBef>
                <a:spcPts val="0"/>
              </a:spcBef>
              <a:spcAft>
                <a:spcPts val="0"/>
              </a:spcAft>
              <a:buSzPts val="1600"/>
              <a:buChar char="•"/>
            </a:pPr>
            <a:r>
              <a:rPr lang="en-US" sz="1600">
                <a:solidFill>
                  <a:srgbClr val="000000"/>
                </a:solidFill>
              </a:rPr>
              <a:t>Example languages: </a:t>
            </a:r>
            <a:r>
              <a:rPr b="1" lang="en-US" sz="1600">
                <a:solidFill>
                  <a:srgbClr val="000000"/>
                </a:solidFill>
              </a:rPr>
              <a:t>Java, C++, Python, C#</a:t>
            </a:r>
            <a:endParaRPr b="1" sz="1600">
              <a:solidFill>
                <a:srgbClr val="000000"/>
              </a:solidFill>
            </a:endParaRPr>
          </a:p>
          <a:p>
            <a:pPr indent="0" lvl="0" marL="457200" rtl="0" algn="l">
              <a:spcBef>
                <a:spcPts val="0"/>
              </a:spcBef>
              <a:spcAft>
                <a:spcPts val="0"/>
              </a:spcAft>
              <a:buNone/>
            </a:pPr>
            <a:r>
              <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37"/>
          <p:cNvSpPr txBox="1"/>
          <p:nvPr>
            <p:ph type="title"/>
          </p:nvPr>
        </p:nvSpPr>
        <p:spPr>
          <a:xfrm>
            <a:off x="416504" y="298475"/>
            <a:ext cx="10763100" cy="5247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US">
                <a:solidFill>
                  <a:schemeClr val="accent6"/>
                </a:solidFill>
              </a:rPr>
              <a:t>Object and Class</a:t>
            </a:r>
            <a:endParaRPr>
              <a:solidFill>
                <a:schemeClr val="accent6"/>
              </a:solidFill>
            </a:endParaRPr>
          </a:p>
        </p:txBody>
      </p:sp>
      <p:sp>
        <p:nvSpPr>
          <p:cNvPr id="482" name="Google Shape;482;p37"/>
          <p:cNvSpPr txBox="1"/>
          <p:nvPr>
            <p:ph idx="4" type="subTitle"/>
          </p:nvPr>
        </p:nvSpPr>
        <p:spPr>
          <a:xfrm>
            <a:off x="4121431" y="6365150"/>
            <a:ext cx="7058100" cy="228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483" name="Google Shape;483;p37"/>
          <p:cNvSpPr txBox="1"/>
          <p:nvPr>
            <p:ph idx="1" type="body"/>
          </p:nvPr>
        </p:nvSpPr>
        <p:spPr>
          <a:xfrm>
            <a:off x="416500" y="989700"/>
            <a:ext cx="10197600" cy="3113100"/>
          </a:xfrm>
          <a:prstGeom prst="rect">
            <a:avLst/>
          </a:prstGeom>
        </p:spPr>
        <p:txBody>
          <a:bodyPr anchorCtr="0" anchor="t" bIns="0" lIns="18275" spcFirstLastPara="1" rIns="0" wrap="square" tIns="0">
            <a:noAutofit/>
          </a:bodyPr>
          <a:lstStyle/>
          <a:p>
            <a:pPr indent="0" lvl="0" marL="0" rtl="0" algn="l">
              <a:spcBef>
                <a:spcPts val="0"/>
              </a:spcBef>
              <a:spcAft>
                <a:spcPts val="0"/>
              </a:spcAft>
              <a:buNone/>
            </a:pPr>
            <a:r>
              <a:rPr b="1" lang="en-US" sz="1600"/>
              <a:t>Object:</a:t>
            </a:r>
            <a:r>
              <a:rPr lang="en-US" sz="1600"/>
              <a:t> Any real world entity is object. Object has 2 things. </a:t>
            </a:r>
            <a:endParaRPr sz="1600"/>
          </a:p>
          <a:p>
            <a:pPr indent="-330200" lvl="0" marL="457200" rtl="0" algn="l">
              <a:spcBef>
                <a:spcPts val="0"/>
              </a:spcBef>
              <a:spcAft>
                <a:spcPts val="0"/>
              </a:spcAft>
              <a:buSzPts val="1600"/>
              <a:buChar char="•"/>
            </a:pPr>
            <a:r>
              <a:rPr lang="en-US" sz="1600"/>
              <a:t>Properties or State</a:t>
            </a:r>
            <a:endParaRPr sz="1600"/>
          </a:p>
          <a:p>
            <a:pPr indent="-330200" lvl="0" marL="457200" rtl="0" algn="l">
              <a:spcBef>
                <a:spcPts val="0"/>
              </a:spcBef>
              <a:spcAft>
                <a:spcPts val="0"/>
              </a:spcAft>
              <a:buSzPts val="1600"/>
              <a:buChar char="•"/>
            </a:pPr>
            <a:r>
              <a:rPr lang="en-US" sz="1600"/>
              <a:t>Behaviour or Function</a:t>
            </a:r>
            <a:endParaRPr sz="1600"/>
          </a:p>
          <a:p>
            <a:pPr indent="0" lvl="0" marL="0" rtl="0" algn="l">
              <a:spcBef>
                <a:spcPts val="0"/>
              </a:spcBef>
              <a:spcAft>
                <a:spcPts val="0"/>
              </a:spcAft>
              <a:buNone/>
            </a:pPr>
            <a:r>
              <a:rPr lang="en-US" sz="1600"/>
              <a:t> </a:t>
            </a:r>
            <a:endParaRPr sz="1600"/>
          </a:p>
          <a:p>
            <a:pPr indent="0" lvl="0" marL="0" rtl="0" algn="l">
              <a:spcBef>
                <a:spcPts val="0"/>
              </a:spcBef>
              <a:spcAft>
                <a:spcPts val="0"/>
              </a:spcAft>
              <a:buNone/>
            </a:pPr>
            <a:r>
              <a:rPr lang="en-US" sz="1600"/>
              <a:t>Real World Examples:</a:t>
            </a:r>
            <a:endParaRPr sz="1600"/>
          </a:p>
          <a:p>
            <a:pPr indent="-330200" lvl="0" marL="457200" rtl="0" algn="l">
              <a:spcBef>
                <a:spcPts val="0"/>
              </a:spcBef>
              <a:spcAft>
                <a:spcPts val="0"/>
              </a:spcAft>
              <a:buSzPts val="1600"/>
              <a:buAutoNum type="arabicPeriod"/>
            </a:pPr>
            <a:r>
              <a:rPr lang="en-US" sz="1600"/>
              <a:t>Car is a object as it has</a:t>
            </a:r>
            <a:endParaRPr sz="1600"/>
          </a:p>
          <a:p>
            <a:pPr indent="0" lvl="0" marL="457200" rtl="0" algn="l">
              <a:spcBef>
                <a:spcPts val="0"/>
              </a:spcBef>
              <a:spcAft>
                <a:spcPts val="0"/>
              </a:spcAft>
              <a:buNone/>
            </a:pPr>
            <a:r>
              <a:rPr lang="en-US" sz="1600"/>
              <a:t>-Properties like Color, Type, Brand etc</a:t>
            </a:r>
            <a:endParaRPr sz="1600"/>
          </a:p>
          <a:p>
            <a:pPr indent="0" lvl="0" marL="457200" rtl="0" algn="l">
              <a:spcBef>
                <a:spcPts val="0"/>
              </a:spcBef>
              <a:spcAft>
                <a:spcPts val="0"/>
              </a:spcAft>
              <a:buNone/>
            </a:pPr>
            <a:r>
              <a:rPr lang="en-US" sz="1600"/>
              <a:t>-Behaviour like Drive, Apply Break, Accelerate etc</a:t>
            </a:r>
            <a:endParaRPr sz="1600"/>
          </a:p>
          <a:p>
            <a:pPr indent="0" lvl="0" marL="0" rtl="0" algn="l">
              <a:spcBef>
                <a:spcPts val="0"/>
              </a:spcBef>
              <a:spcAft>
                <a:spcPts val="0"/>
              </a:spcAft>
              <a:buNone/>
            </a:pPr>
            <a:r>
              <a:rPr lang="en-US" sz="1800"/>
              <a:t>2.</a:t>
            </a:r>
            <a:r>
              <a:rPr lang="en-US" sz="1600"/>
              <a:t>Human is a object as it has</a:t>
            </a:r>
            <a:endParaRPr sz="1600"/>
          </a:p>
          <a:p>
            <a:pPr indent="0" lvl="0" marL="457200" rtl="0" algn="l">
              <a:spcBef>
                <a:spcPts val="0"/>
              </a:spcBef>
              <a:spcAft>
                <a:spcPts val="0"/>
              </a:spcAft>
              <a:buNone/>
            </a:pPr>
            <a:r>
              <a:rPr lang="en-US" sz="1600"/>
              <a:t>-Properties like Nose, Ear, Height etc</a:t>
            </a:r>
            <a:endParaRPr sz="1600"/>
          </a:p>
          <a:p>
            <a:pPr indent="0" lvl="0" marL="457200" rtl="0" algn="l">
              <a:spcBef>
                <a:spcPts val="0"/>
              </a:spcBef>
              <a:spcAft>
                <a:spcPts val="0"/>
              </a:spcAft>
              <a:buNone/>
            </a:pPr>
            <a:r>
              <a:rPr lang="en-US" sz="1600"/>
              <a:t>-Behaviour like Breath, Smell, Hear etc</a:t>
            </a:r>
            <a:endParaRPr sz="1800"/>
          </a:p>
          <a:p>
            <a:pPr indent="0" lvl="0" marL="457200" rtl="0" algn="l">
              <a:spcBef>
                <a:spcPts val="0"/>
              </a:spcBef>
              <a:spcAft>
                <a:spcPts val="0"/>
              </a:spcAft>
              <a:buNone/>
            </a:pPr>
            <a:r>
              <a:t/>
            </a:r>
            <a:endParaRPr sz="1800"/>
          </a:p>
          <a:p>
            <a:pPr indent="0" lvl="0" marL="457200" rtl="0" algn="l">
              <a:spcBef>
                <a:spcPts val="0"/>
              </a:spcBef>
              <a:spcAft>
                <a:spcPts val="0"/>
              </a:spcAft>
              <a:buNone/>
            </a:pPr>
            <a:r>
              <a:t/>
            </a:r>
            <a:endParaRPr sz="1800"/>
          </a:p>
          <a:p>
            <a:pPr indent="0" lvl="0" marL="0" rtl="0" algn="l">
              <a:spcBef>
                <a:spcPts val="0"/>
              </a:spcBef>
              <a:spcAft>
                <a:spcPts val="0"/>
              </a:spcAft>
              <a:buNone/>
            </a:pPr>
            <a:r>
              <a:t/>
            </a:r>
            <a:endParaRPr sz="1800"/>
          </a:p>
        </p:txBody>
      </p:sp>
      <p:sp>
        <p:nvSpPr>
          <p:cNvPr id="484" name="Google Shape;484;p37"/>
          <p:cNvSpPr txBox="1"/>
          <p:nvPr>
            <p:ph idx="2" type="body"/>
          </p:nvPr>
        </p:nvSpPr>
        <p:spPr>
          <a:xfrm>
            <a:off x="502542" y="4255275"/>
            <a:ext cx="10677000" cy="1257000"/>
          </a:xfrm>
          <a:prstGeom prst="rect">
            <a:avLst/>
          </a:prstGeom>
        </p:spPr>
        <p:txBody>
          <a:bodyPr anchorCtr="0" anchor="t" bIns="0" lIns="18275" spcFirstLastPara="1" rIns="0" wrap="square" tIns="0">
            <a:noAutofit/>
          </a:bodyPr>
          <a:lstStyle/>
          <a:p>
            <a:pPr indent="0" lvl="0" marL="0" rtl="0" algn="l">
              <a:spcBef>
                <a:spcPts val="0"/>
              </a:spcBef>
              <a:spcAft>
                <a:spcPts val="0"/>
              </a:spcAft>
              <a:buNone/>
            </a:pPr>
            <a:r>
              <a:rPr b="1" lang="en-US" sz="1800"/>
              <a:t>Class</a:t>
            </a:r>
            <a:r>
              <a:rPr b="1" lang="en-US" sz="1800"/>
              <a:t>:</a:t>
            </a:r>
            <a:endParaRPr b="1" sz="1800"/>
          </a:p>
          <a:p>
            <a:pPr indent="-342900" lvl="0" marL="457200" rtl="0" algn="l">
              <a:spcBef>
                <a:spcPts val="0"/>
              </a:spcBef>
              <a:spcAft>
                <a:spcPts val="0"/>
              </a:spcAft>
              <a:buSzPts val="1800"/>
              <a:buChar char="•"/>
            </a:pPr>
            <a:r>
              <a:rPr lang="en-US" sz="1800"/>
              <a:t>Class provide the template or Blueprint </a:t>
            </a:r>
            <a:r>
              <a:rPr lang="en-US" sz="1800"/>
              <a:t>from</a:t>
            </a:r>
            <a:r>
              <a:rPr lang="en-US" sz="1800"/>
              <a:t> which object can be created. </a:t>
            </a:r>
            <a:endParaRPr sz="1800"/>
          </a:p>
          <a:p>
            <a:pPr indent="-342900" lvl="0" marL="457200" rtl="0" algn="l">
              <a:spcBef>
                <a:spcPts val="0"/>
              </a:spcBef>
              <a:spcAft>
                <a:spcPts val="0"/>
              </a:spcAft>
              <a:buSzPts val="1800"/>
              <a:buChar char="•"/>
            </a:pPr>
            <a:r>
              <a:rPr lang="en-US" sz="1800"/>
              <a:t>From one class we can create multiple objects</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38"/>
          <p:cNvSpPr txBox="1"/>
          <p:nvPr>
            <p:ph type="title"/>
          </p:nvPr>
        </p:nvSpPr>
        <p:spPr>
          <a:xfrm>
            <a:off x="416504" y="298475"/>
            <a:ext cx="10763100" cy="5247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US">
                <a:solidFill>
                  <a:schemeClr val="accent6"/>
                </a:solidFill>
              </a:rPr>
              <a:t>Ways to create an Object</a:t>
            </a:r>
            <a:endParaRPr>
              <a:solidFill>
                <a:schemeClr val="accent6"/>
              </a:solidFill>
            </a:endParaRPr>
          </a:p>
        </p:txBody>
      </p:sp>
      <p:sp>
        <p:nvSpPr>
          <p:cNvPr id="490" name="Google Shape;490;p38"/>
          <p:cNvSpPr txBox="1"/>
          <p:nvPr>
            <p:ph idx="4" type="subTitle"/>
          </p:nvPr>
        </p:nvSpPr>
        <p:spPr>
          <a:xfrm>
            <a:off x="4121431" y="6365150"/>
            <a:ext cx="7058100" cy="228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491" name="Google Shape;491;p38"/>
          <p:cNvSpPr txBox="1"/>
          <p:nvPr>
            <p:ph idx="1" type="body"/>
          </p:nvPr>
        </p:nvSpPr>
        <p:spPr>
          <a:xfrm>
            <a:off x="416500" y="989700"/>
            <a:ext cx="10197600" cy="5214900"/>
          </a:xfrm>
          <a:prstGeom prst="rect">
            <a:avLst/>
          </a:prstGeom>
        </p:spPr>
        <p:txBody>
          <a:bodyPr anchorCtr="0" anchor="t" bIns="0" lIns="18275" spcFirstLastPara="1" rIns="0" wrap="square" tIns="0">
            <a:noAutofit/>
          </a:bodyPr>
          <a:lstStyle/>
          <a:p>
            <a:pPr indent="0" lvl="0" marL="0" rtl="0" algn="l">
              <a:spcBef>
                <a:spcPts val="0"/>
              </a:spcBef>
              <a:spcAft>
                <a:spcPts val="0"/>
              </a:spcAft>
              <a:buNone/>
            </a:pPr>
            <a:r>
              <a:rPr b="1" lang="en-US" sz="1800"/>
              <a:t>Here are the main ways to create objects in Java:</a:t>
            </a:r>
            <a:endParaRPr b="1" sz="1800"/>
          </a:p>
          <a:p>
            <a:pPr indent="0" lvl="0" marL="0" rtl="0" algn="l">
              <a:spcBef>
                <a:spcPts val="0"/>
              </a:spcBef>
              <a:spcAft>
                <a:spcPts val="0"/>
              </a:spcAft>
              <a:buNone/>
            </a:pPr>
            <a:r>
              <a:rPr lang="en-US" sz="1800"/>
              <a:t>1. </a:t>
            </a:r>
            <a:r>
              <a:rPr b="1" lang="en-US" sz="1800"/>
              <a:t>Using the new keyword (Most common)</a:t>
            </a:r>
            <a:endParaRPr b="1" sz="1800"/>
          </a:p>
          <a:p>
            <a:pPr indent="0" lvl="0" marL="0" rtl="0" algn="l">
              <a:spcBef>
                <a:spcPts val="0"/>
              </a:spcBef>
              <a:spcAft>
                <a:spcPts val="0"/>
              </a:spcAft>
              <a:buNone/>
            </a:pPr>
            <a:r>
              <a:rPr lang="en-US" sz="1800"/>
              <a:t>      MyClass obj = new MyClass();</a:t>
            </a:r>
            <a:endParaRPr sz="1800"/>
          </a:p>
          <a:p>
            <a:pPr indent="0" lvl="0" marL="0" rtl="0" algn="l">
              <a:spcBef>
                <a:spcPts val="0"/>
              </a:spcBef>
              <a:spcAft>
                <a:spcPts val="0"/>
              </a:spcAft>
              <a:buNone/>
            </a:pPr>
            <a:r>
              <a:rPr lang="en-US" sz="1800"/>
              <a:t>2. </a:t>
            </a:r>
            <a:r>
              <a:rPr b="1" lang="en-US" sz="1800"/>
              <a:t>Using Class.forName()</a:t>
            </a:r>
            <a:endParaRPr b="1" sz="1800"/>
          </a:p>
          <a:p>
            <a:pPr indent="0" lvl="0" marL="0" rtl="0" algn="l">
              <a:spcBef>
                <a:spcPts val="0"/>
              </a:spcBef>
              <a:spcAft>
                <a:spcPts val="0"/>
              </a:spcAft>
              <a:buNone/>
            </a:pPr>
            <a:r>
              <a:rPr lang="en-US" sz="1800"/>
              <a:t>      MyClass obj = (MyClass) Class.forName("MyClass").newInstance();</a:t>
            </a:r>
            <a:endParaRPr sz="1800"/>
          </a:p>
          <a:p>
            <a:pPr indent="0" lvl="0" marL="0" rtl="0" algn="l">
              <a:spcBef>
                <a:spcPts val="0"/>
              </a:spcBef>
              <a:spcAft>
                <a:spcPts val="0"/>
              </a:spcAft>
              <a:buNone/>
            </a:pPr>
            <a:r>
              <a:rPr b="1" lang="en-US" sz="1800"/>
              <a:t>3. Using clone() method</a:t>
            </a:r>
            <a:endParaRPr b="1" sz="1800"/>
          </a:p>
          <a:p>
            <a:pPr indent="0" lvl="0" marL="0" rtl="0" algn="l">
              <a:spcBef>
                <a:spcPts val="0"/>
              </a:spcBef>
              <a:spcAft>
                <a:spcPts val="0"/>
              </a:spcAft>
              <a:buNone/>
            </a:pPr>
            <a:r>
              <a:rPr lang="en-US" sz="1800"/>
              <a:t>       MyClass obj2 = obj1.clone();</a:t>
            </a:r>
            <a:endParaRPr sz="1800"/>
          </a:p>
          <a:p>
            <a:pPr indent="0" lvl="0" marL="0" rtl="0" algn="l">
              <a:spcBef>
                <a:spcPts val="0"/>
              </a:spcBef>
              <a:spcAft>
                <a:spcPts val="0"/>
              </a:spcAft>
              <a:buNone/>
            </a:pPr>
            <a:r>
              <a:rPr b="1" lang="en-US" sz="1800"/>
              <a:t>4. Using Factory Method</a:t>
            </a:r>
            <a:endParaRPr b="1" sz="1800"/>
          </a:p>
          <a:p>
            <a:pPr indent="0" lvl="0" marL="0" rtl="0" algn="l">
              <a:spcBef>
                <a:spcPts val="0"/>
              </a:spcBef>
              <a:spcAft>
                <a:spcPts val="0"/>
              </a:spcAft>
              <a:buNone/>
            </a:pPr>
            <a:r>
              <a:rPr lang="en-US" sz="1800"/>
              <a:t>       MyClass obj = MyClass.createInstance();</a:t>
            </a:r>
            <a:endParaRPr sz="1800"/>
          </a:p>
          <a:p>
            <a:pPr indent="0" lvl="0" marL="0" rtl="0" algn="l">
              <a:spcBef>
                <a:spcPts val="0"/>
              </a:spcBef>
              <a:spcAft>
                <a:spcPts val="0"/>
              </a:spcAft>
              <a:buNone/>
            </a:pPr>
            <a:r>
              <a:rPr b="1" lang="en-US" sz="1800"/>
              <a:t>5. Using Deserialization</a:t>
            </a:r>
            <a:endParaRPr b="1" sz="1800"/>
          </a:p>
          <a:p>
            <a:pPr indent="0" lvl="0" marL="0" rtl="0" algn="l">
              <a:spcBef>
                <a:spcPts val="0"/>
              </a:spcBef>
              <a:spcAft>
                <a:spcPts val="0"/>
              </a:spcAft>
              <a:buNone/>
            </a:pPr>
            <a:r>
              <a:rPr lang="en-US" sz="1800"/>
              <a:t>       ObjectInputStream in = new ObjectInputStream(new FileInputStream("file.txt"));</a:t>
            </a:r>
            <a:endParaRPr sz="1800"/>
          </a:p>
          <a:p>
            <a:pPr indent="0" lvl="0" marL="0" rtl="0" algn="l">
              <a:spcBef>
                <a:spcPts val="0"/>
              </a:spcBef>
              <a:spcAft>
                <a:spcPts val="0"/>
              </a:spcAft>
              <a:buNone/>
            </a:pPr>
            <a:r>
              <a:rPr lang="en-US" sz="1800"/>
              <a:t>       MyClass obj = (MyClass)in.readObject();</a:t>
            </a:r>
            <a:endParaRPr sz="1800"/>
          </a:p>
          <a:p>
            <a:pPr indent="0" lvl="0" marL="0" rtl="0" algn="l">
              <a:spcBef>
                <a:spcPts val="0"/>
              </a:spcBef>
              <a:spcAft>
                <a:spcPts val="0"/>
              </a:spcAft>
              <a:buNone/>
            </a:pPr>
            <a:r>
              <a:rPr b="1" lang="en-US" sz="1800"/>
              <a:t>6. Using Constructor class</a:t>
            </a:r>
            <a:endParaRPr b="1" sz="1800"/>
          </a:p>
          <a:p>
            <a:pPr indent="0" lvl="0" marL="0" rtl="0" algn="l">
              <a:spcBef>
                <a:spcPts val="0"/>
              </a:spcBef>
              <a:spcAft>
                <a:spcPts val="0"/>
              </a:spcAft>
              <a:buNone/>
            </a:pPr>
            <a:r>
              <a:rPr lang="en-US" sz="1800"/>
              <a:t>      Constructor&lt;MyClass&gt; constructor = MyClass.class.getConstructor();</a:t>
            </a:r>
            <a:endParaRPr sz="1800"/>
          </a:p>
          <a:p>
            <a:pPr indent="0" lvl="0" marL="0" rtl="0" algn="l">
              <a:spcBef>
                <a:spcPts val="0"/>
              </a:spcBef>
              <a:spcAft>
                <a:spcPts val="0"/>
              </a:spcAft>
              <a:buNone/>
            </a:pPr>
            <a:r>
              <a:rPr lang="en-US" sz="1800"/>
              <a:t>      MyClass obj = constructor.newInstance();</a:t>
            </a:r>
            <a:endParaRPr sz="1800"/>
          </a:p>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39"/>
          <p:cNvSpPr txBox="1"/>
          <p:nvPr>
            <p:ph type="title"/>
          </p:nvPr>
        </p:nvSpPr>
        <p:spPr>
          <a:xfrm>
            <a:off x="416500" y="114750"/>
            <a:ext cx="10763100" cy="516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US">
                <a:solidFill>
                  <a:schemeClr val="accent6"/>
                </a:solidFill>
              </a:rPr>
              <a:t>Static Vs Instance</a:t>
            </a:r>
            <a:endParaRPr>
              <a:solidFill>
                <a:schemeClr val="accent6"/>
              </a:solidFill>
            </a:endParaRPr>
          </a:p>
        </p:txBody>
      </p:sp>
      <p:sp>
        <p:nvSpPr>
          <p:cNvPr id="497" name="Google Shape;497;p39"/>
          <p:cNvSpPr txBox="1"/>
          <p:nvPr>
            <p:ph idx="4" type="subTitle"/>
          </p:nvPr>
        </p:nvSpPr>
        <p:spPr>
          <a:xfrm>
            <a:off x="4121431" y="6365150"/>
            <a:ext cx="7058100" cy="228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498" name="Google Shape;498;p39"/>
          <p:cNvSpPr txBox="1"/>
          <p:nvPr>
            <p:ph idx="1" type="body"/>
          </p:nvPr>
        </p:nvSpPr>
        <p:spPr>
          <a:xfrm>
            <a:off x="416500" y="631050"/>
            <a:ext cx="10197600" cy="5573400"/>
          </a:xfrm>
          <a:prstGeom prst="rect">
            <a:avLst/>
          </a:prstGeom>
        </p:spPr>
        <p:txBody>
          <a:bodyPr anchorCtr="0" anchor="t" bIns="0" lIns="18275" spcFirstLastPara="1" rIns="0" wrap="square" tIns="0">
            <a:noAutofit/>
          </a:bodyPr>
          <a:lstStyle/>
          <a:p>
            <a:pPr indent="0" lvl="0" marL="0" rtl="0" algn="l">
              <a:lnSpc>
                <a:spcPct val="70000"/>
              </a:lnSpc>
              <a:spcBef>
                <a:spcPts val="1200"/>
              </a:spcBef>
              <a:spcAft>
                <a:spcPts val="0"/>
              </a:spcAft>
              <a:buNone/>
            </a:pPr>
            <a:r>
              <a:rPr b="1" lang="en-US" sz="1800">
                <a:solidFill>
                  <a:srgbClr val="000000"/>
                </a:solidFill>
              </a:rPr>
              <a:t>Definition</a:t>
            </a:r>
            <a:r>
              <a:rPr lang="en-US" sz="1800">
                <a:solidFill>
                  <a:srgbClr val="000000"/>
                </a:solidFill>
              </a:rPr>
              <a:t>: Static belongs to the class, not individual objects, while non-static belongs to the instance of the class (object).</a:t>
            </a:r>
            <a:endParaRPr sz="1800">
              <a:solidFill>
                <a:srgbClr val="000000"/>
              </a:solidFill>
            </a:endParaRPr>
          </a:p>
          <a:p>
            <a:pPr indent="0" lvl="0" marL="0" rtl="0" algn="l">
              <a:lnSpc>
                <a:spcPct val="70000"/>
              </a:lnSpc>
              <a:spcBef>
                <a:spcPts val="1200"/>
              </a:spcBef>
              <a:spcAft>
                <a:spcPts val="0"/>
              </a:spcAft>
              <a:buNone/>
            </a:pPr>
            <a:r>
              <a:rPr b="1" lang="en-US" sz="1800">
                <a:solidFill>
                  <a:srgbClr val="000000"/>
                </a:solidFill>
              </a:rPr>
              <a:t>Declaration</a:t>
            </a:r>
            <a:r>
              <a:rPr lang="en-US" sz="1800">
                <a:solidFill>
                  <a:srgbClr val="000000"/>
                </a:solidFill>
              </a:rPr>
              <a:t>: Static is declared using the </a:t>
            </a:r>
            <a:r>
              <a:rPr lang="en-US" sz="1800">
                <a:solidFill>
                  <a:srgbClr val="188038"/>
                </a:solidFill>
              </a:rPr>
              <a:t>static</a:t>
            </a:r>
            <a:r>
              <a:rPr lang="en-US" sz="1800">
                <a:solidFill>
                  <a:srgbClr val="000000"/>
                </a:solidFill>
              </a:rPr>
              <a:t> keyword, while non-static is declared without it.</a:t>
            </a:r>
            <a:endParaRPr sz="1800">
              <a:solidFill>
                <a:srgbClr val="000000"/>
              </a:solidFill>
            </a:endParaRPr>
          </a:p>
          <a:p>
            <a:pPr indent="0" lvl="0" marL="0" rtl="0" algn="l">
              <a:lnSpc>
                <a:spcPct val="70000"/>
              </a:lnSpc>
              <a:spcBef>
                <a:spcPts val="1200"/>
              </a:spcBef>
              <a:spcAft>
                <a:spcPts val="0"/>
              </a:spcAft>
              <a:buNone/>
            </a:pPr>
            <a:r>
              <a:rPr b="1" lang="en-US" sz="1800">
                <a:solidFill>
                  <a:srgbClr val="000000"/>
                </a:solidFill>
              </a:rPr>
              <a:t>Memory Allocation</a:t>
            </a:r>
            <a:r>
              <a:rPr lang="en-US" sz="1800">
                <a:solidFill>
                  <a:srgbClr val="000000"/>
                </a:solidFill>
              </a:rPr>
              <a:t>: Static is allocated once in Method Area at class load time; non-static is allocated per object in Heap.</a:t>
            </a:r>
            <a:endParaRPr sz="1800">
              <a:solidFill>
                <a:srgbClr val="000000"/>
              </a:solidFill>
            </a:endParaRPr>
          </a:p>
          <a:p>
            <a:pPr indent="0" lvl="0" marL="0" rtl="0" algn="l">
              <a:lnSpc>
                <a:spcPct val="70000"/>
              </a:lnSpc>
              <a:spcBef>
                <a:spcPts val="1200"/>
              </a:spcBef>
              <a:spcAft>
                <a:spcPts val="0"/>
              </a:spcAft>
              <a:buNone/>
            </a:pPr>
            <a:r>
              <a:rPr b="1" lang="en-US" sz="1800">
                <a:solidFill>
                  <a:srgbClr val="000000"/>
                </a:solidFill>
              </a:rPr>
              <a:t>Access</a:t>
            </a:r>
            <a:r>
              <a:rPr lang="en-US" sz="1800">
                <a:solidFill>
                  <a:srgbClr val="000000"/>
                </a:solidFill>
              </a:rPr>
              <a:t>: Static can be accessed via class name; non-static requires object reference.</a:t>
            </a:r>
            <a:endParaRPr sz="1800">
              <a:solidFill>
                <a:srgbClr val="000000"/>
              </a:solidFill>
            </a:endParaRPr>
          </a:p>
          <a:p>
            <a:pPr indent="0" lvl="0" marL="0" rtl="0" algn="l">
              <a:lnSpc>
                <a:spcPct val="70000"/>
              </a:lnSpc>
              <a:spcBef>
                <a:spcPts val="1200"/>
              </a:spcBef>
              <a:spcAft>
                <a:spcPts val="0"/>
              </a:spcAft>
              <a:buNone/>
            </a:pPr>
            <a:r>
              <a:rPr b="1" lang="en-US" sz="1800">
                <a:solidFill>
                  <a:srgbClr val="000000"/>
                </a:solidFill>
              </a:rPr>
              <a:t>Use of </a:t>
            </a:r>
            <a:r>
              <a:rPr b="1" lang="en-US" sz="1800">
                <a:solidFill>
                  <a:srgbClr val="188038"/>
                </a:solidFill>
              </a:rPr>
              <a:t>this</a:t>
            </a:r>
            <a:r>
              <a:rPr lang="en-US" sz="1800">
                <a:solidFill>
                  <a:srgbClr val="000000"/>
                </a:solidFill>
              </a:rPr>
              <a:t>: Static cannot use </a:t>
            </a:r>
            <a:r>
              <a:rPr lang="en-US" sz="1800">
                <a:solidFill>
                  <a:srgbClr val="188038"/>
                </a:solidFill>
              </a:rPr>
              <a:t>this</a:t>
            </a:r>
            <a:r>
              <a:rPr lang="en-US" sz="1800">
                <a:solidFill>
                  <a:srgbClr val="000000"/>
                </a:solidFill>
              </a:rPr>
              <a:t> keyword as it has no instance; non-static can use </a:t>
            </a:r>
            <a:r>
              <a:rPr lang="en-US" sz="1800">
                <a:solidFill>
                  <a:srgbClr val="188038"/>
                </a:solidFill>
              </a:rPr>
              <a:t>this</a:t>
            </a:r>
            <a:r>
              <a:rPr lang="en-US" sz="1800">
                <a:solidFill>
                  <a:srgbClr val="000000"/>
                </a:solidFill>
              </a:rPr>
              <a:t> to refer to the current object.</a:t>
            </a:r>
            <a:endParaRPr sz="1800">
              <a:solidFill>
                <a:srgbClr val="000000"/>
              </a:solidFill>
            </a:endParaRPr>
          </a:p>
          <a:p>
            <a:pPr indent="0" lvl="0" marL="0" rtl="0" algn="l">
              <a:lnSpc>
                <a:spcPct val="70000"/>
              </a:lnSpc>
              <a:spcBef>
                <a:spcPts val="1200"/>
              </a:spcBef>
              <a:spcAft>
                <a:spcPts val="0"/>
              </a:spcAft>
              <a:buNone/>
            </a:pPr>
            <a:r>
              <a:rPr b="1" lang="en-US" sz="1800">
                <a:solidFill>
                  <a:srgbClr val="000000"/>
                </a:solidFill>
              </a:rPr>
              <a:t>Initialization Blocks</a:t>
            </a:r>
            <a:r>
              <a:rPr lang="en-US" sz="1800">
                <a:solidFill>
                  <a:srgbClr val="000000"/>
                </a:solidFill>
              </a:rPr>
              <a:t>: Static blocks (</a:t>
            </a:r>
            <a:r>
              <a:rPr lang="en-US" sz="1800">
                <a:solidFill>
                  <a:srgbClr val="188038"/>
                </a:solidFill>
              </a:rPr>
              <a:t>static {}</a:t>
            </a:r>
            <a:r>
              <a:rPr lang="en-US" sz="1800">
                <a:solidFill>
                  <a:srgbClr val="000000"/>
                </a:solidFill>
              </a:rPr>
              <a:t>) run once at class load; instance blocks (</a:t>
            </a:r>
            <a:r>
              <a:rPr lang="en-US" sz="1800">
                <a:solidFill>
                  <a:srgbClr val="188038"/>
                </a:solidFill>
              </a:rPr>
              <a:t>{}</a:t>
            </a:r>
            <a:r>
              <a:rPr lang="en-US" sz="1800">
                <a:solidFill>
                  <a:srgbClr val="000000"/>
                </a:solidFill>
              </a:rPr>
              <a:t>) run on every object creation.</a:t>
            </a:r>
            <a:endParaRPr sz="1800">
              <a:solidFill>
                <a:srgbClr val="000000"/>
              </a:solidFill>
            </a:endParaRPr>
          </a:p>
          <a:p>
            <a:pPr indent="0" lvl="0" marL="0" rtl="0" algn="l">
              <a:lnSpc>
                <a:spcPct val="70000"/>
              </a:lnSpc>
              <a:spcBef>
                <a:spcPts val="1200"/>
              </a:spcBef>
              <a:spcAft>
                <a:spcPts val="0"/>
              </a:spcAft>
              <a:buNone/>
            </a:pPr>
            <a:r>
              <a:rPr b="1" lang="en-US" sz="1800">
                <a:solidFill>
                  <a:srgbClr val="000000"/>
                </a:solidFill>
              </a:rPr>
              <a:t>Methods</a:t>
            </a:r>
            <a:r>
              <a:rPr lang="en-US" sz="1800">
                <a:solidFill>
                  <a:srgbClr val="000000"/>
                </a:solidFill>
              </a:rPr>
              <a:t>: Static methods access only static members directly; non-static methods can access both static and non-static members.</a:t>
            </a:r>
            <a:endParaRPr sz="1800">
              <a:solidFill>
                <a:srgbClr val="000000"/>
              </a:solidFill>
            </a:endParaRPr>
          </a:p>
          <a:p>
            <a:pPr indent="0" lvl="0" marL="0" rtl="0" algn="l">
              <a:lnSpc>
                <a:spcPct val="70000"/>
              </a:lnSpc>
              <a:spcBef>
                <a:spcPts val="1200"/>
              </a:spcBef>
              <a:spcAft>
                <a:spcPts val="0"/>
              </a:spcAft>
              <a:buNone/>
            </a:pPr>
            <a:r>
              <a:rPr b="1" lang="en-US" sz="1800">
                <a:solidFill>
                  <a:srgbClr val="000000"/>
                </a:solidFill>
              </a:rPr>
              <a:t>Variables</a:t>
            </a:r>
            <a:r>
              <a:rPr lang="en-US" sz="1800">
                <a:solidFill>
                  <a:srgbClr val="000000"/>
                </a:solidFill>
              </a:rPr>
              <a:t>: Static variables are shared across all instances; non-static variables are unique to each object.</a:t>
            </a:r>
            <a:endParaRPr sz="1800">
              <a:solidFill>
                <a:srgbClr val="000000"/>
              </a:solidFill>
            </a:endParaRPr>
          </a:p>
          <a:p>
            <a:pPr indent="0" lvl="0" marL="0" rtl="0" algn="l">
              <a:lnSpc>
                <a:spcPct val="70000"/>
              </a:lnSpc>
              <a:spcBef>
                <a:spcPts val="1200"/>
              </a:spcBef>
              <a:spcAft>
                <a:spcPts val="0"/>
              </a:spcAft>
              <a:buNone/>
            </a:pPr>
            <a:r>
              <a:rPr b="1" lang="en-US" sz="1800">
                <a:solidFill>
                  <a:srgbClr val="000000"/>
                </a:solidFill>
              </a:rPr>
              <a:t>Nested Classes</a:t>
            </a:r>
            <a:r>
              <a:rPr lang="en-US" sz="1800">
                <a:solidFill>
                  <a:srgbClr val="000000"/>
                </a:solidFill>
              </a:rPr>
              <a:t>: Only nested classes can be static; static nested classes can't access outer non-static members.</a:t>
            </a:r>
            <a:endParaRPr sz="1800">
              <a:solidFill>
                <a:srgbClr val="000000"/>
              </a:solidFill>
            </a:endParaRPr>
          </a:p>
          <a:p>
            <a:pPr indent="0" lvl="0" marL="0" rtl="0" algn="l">
              <a:lnSpc>
                <a:spcPct val="70000"/>
              </a:lnSpc>
              <a:spcBef>
                <a:spcPts val="1200"/>
              </a:spcBef>
              <a:spcAft>
                <a:spcPts val="0"/>
              </a:spcAft>
              <a:buNone/>
            </a:pPr>
            <a:r>
              <a:rPr b="1" lang="en-US" sz="1800">
                <a:solidFill>
                  <a:srgbClr val="000000"/>
                </a:solidFill>
              </a:rPr>
              <a:t>Overriding vs Hiding</a:t>
            </a:r>
            <a:r>
              <a:rPr lang="en-US" sz="1800">
                <a:solidFill>
                  <a:srgbClr val="000000"/>
                </a:solidFill>
              </a:rPr>
              <a:t>: Static methods are hidden (method hiding); non-static methods are overridden (true polymorphism).</a:t>
            </a:r>
            <a:endParaRPr sz="1800">
              <a:solidFill>
                <a:srgbClr val="000000"/>
              </a:solidFill>
            </a:endParaRPr>
          </a:p>
          <a:p>
            <a:pPr indent="0" lvl="0" marL="0" rtl="0" algn="l">
              <a:lnSpc>
                <a:spcPct val="70000"/>
              </a:lnSpc>
              <a:spcBef>
                <a:spcPts val="1200"/>
              </a:spcBef>
              <a:spcAft>
                <a:spcPts val="0"/>
              </a:spcAft>
              <a:buNone/>
            </a:pPr>
            <a:r>
              <a:rPr b="1" lang="en-US" sz="1800">
                <a:solidFill>
                  <a:srgbClr val="000000"/>
                </a:solidFill>
              </a:rPr>
              <a:t>Inheritance Behavior</a:t>
            </a:r>
            <a:r>
              <a:rPr lang="en-US" sz="1800">
                <a:solidFill>
                  <a:srgbClr val="000000"/>
                </a:solidFill>
              </a:rPr>
              <a:t>: Static methods are resolved at compile-time via reference type; non-static methods at runtime via object type.</a:t>
            </a:r>
            <a:endParaRPr sz="1800">
              <a:solidFill>
                <a:srgbClr val="000000"/>
              </a:solidFill>
            </a:endParaRPr>
          </a:p>
          <a:p>
            <a:pPr indent="0" lvl="0" marL="0" rtl="0" algn="l">
              <a:lnSpc>
                <a:spcPct val="80000"/>
              </a:lnSpc>
              <a:spcBef>
                <a:spcPts val="1200"/>
              </a:spcBef>
              <a:spcAft>
                <a:spcPts val="0"/>
              </a:spcAft>
              <a:buNone/>
            </a:pPr>
            <a:r>
              <a:t/>
            </a:r>
            <a:endParaRPr b="1" sz="1800"/>
          </a:p>
          <a:p>
            <a:pPr indent="0" lvl="0" marL="0" rtl="0" algn="l">
              <a:lnSpc>
                <a:spcPct val="80000"/>
              </a:lnSpc>
              <a:spcBef>
                <a:spcPts val="120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40"/>
          <p:cNvSpPr txBox="1"/>
          <p:nvPr>
            <p:ph type="title"/>
          </p:nvPr>
        </p:nvSpPr>
        <p:spPr>
          <a:xfrm>
            <a:off x="416500" y="114750"/>
            <a:ext cx="10763100" cy="516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US">
                <a:solidFill>
                  <a:schemeClr val="accent6"/>
                </a:solidFill>
              </a:rPr>
              <a:t>Static Vs Instance</a:t>
            </a:r>
            <a:endParaRPr>
              <a:solidFill>
                <a:schemeClr val="accent6"/>
              </a:solidFill>
            </a:endParaRPr>
          </a:p>
        </p:txBody>
      </p:sp>
      <p:sp>
        <p:nvSpPr>
          <p:cNvPr id="504" name="Google Shape;504;p40"/>
          <p:cNvSpPr txBox="1"/>
          <p:nvPr>
            <p:ph idx="4" type="subTitle"/>
          </p:nvPr>
        </p:nvSpPr>
        <p:spPr>
          <a:xfrm>
            <a:off x="4121431" y="6365150"/>
            <a:ext cx="7058100" cy="228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505" name="Google Shape;505;p40"/>
          <p:cNvSpPr txBox="1"/>
          <p:nvPr>
            <p:ph idx="1" type="body"/>
          </p:nvPr>
        </p:nvSpPr>
        <p:spPr>
          <a:xfrm>
            <a:off x="416500" y="631050"/>
            <a:ext cx="10197600" cy="5573400"/>
          </a:xfrm>
          <a:prstGeom prst="rect">
            <a:avLst/>
          </a:prstGeom>
        </p:spPr>
        <p:txBody>
          <a:bodyPr anchorCtr="0" anchor="t" bIns="0" lIns="18275" spcFirstLastPara="1" rIns="0" wrap="square" tIns="0">
            <a:noAutofit/>
          </a:bodyPr>
          <a:lstStyle/>
          <a:p>
            <a:pPr indent="0" lvl="0" marL="0" rtl="0" algn="l">
              <a:lnSpc>
                <a:spcPct val="80000"/>
              </a:lnSpc>
              <a:spcBef>
                <a:spcPts val="1200"/>
              </a:spcBef>
              <a:spcAft>
                <a:spcPts val="0"/>
              </a:spcAft>
              <a:buNone/>
            </a:pPr>
            <a:r>
              <a:rPr b="1" lang="en-US" sz="1800">
                <a:solidFill>
                  <a:srgbClr val="000000"/>
                </a:solidFill>
              </a:rPr>
              <a:t>Main Method</a:t>
            </a:r>
            <a:r>
              <a:rPr lang="en-US" sz="1800">
                <a:solidFill>
                  <a:srgbClr val="000000"/>
                </a:solidFill>
              </a:rPr>
              <a:t>: Static is used for the </a:t>
            </a:r>
            <a:r>
              <a:rPr lang="en-US" sz="1800">
                <a:solidFill>
                  <a:srgbClr val="188038"/>
                </a:solidFill>
              </a:rPr>
              <a:t>main()</a:t>
            </a:r>
            <a:r>
              <a:rPr lang="en-US" sz="1800">
                <a:solidFill>
                  <a:srgbClr val="000000"/>
                </a:solidFill>
              </a:rPr>
              <a:t> method so the JVM can call it without creating an object; non-static methods can't be used as entry points.</a:t>
            </a:r>
            <a:endParaRPr sz="1800">
              <a:solidFill>
                <a:srgbClr val="000000"/>
              </a:solidFill>
            </a:endParaRPr>
          </a:p>
          <a:p>
            <a:pPr indent="0" lvl="0" marL="0" rtl="0" algn="l">
              <a:lnSpc>
                <a:spcPct val="80000"/>
              </a:lnSpc>
              <a:spcBef>
                <a:spcPts val="1200"/>
              </a:spcBef>
              <a:spcAft>
                <a:spcPts val="0"/>
              </a:spcAft>
              <a:buNone/>
            </a:pPr>
            <a:r>
              <a:rPr b="1" lang="en-US" sz="1800">
                <a:solidFill>
                  <a:srgbClr val="000000"/>
                </a:solidFill>
              </a:rPr>
              <a:t>Performance</a:t>
            </a:r>
            <a:r>
              <a:rPr lang="en-US" sz="1800">
                <a:solidFill>
                  <a:srgbClr val="000000"/>
                </a:solidFill>
              </a:rPr>
              <a:t>: Static access is slightly faster as no object is created; non-static may be slower due to object creation.</a:t>
            </a:r>
            <a:endParaRPr sz="1800">
              <a:solidFill>
                <a:srgbClr val="000000"/>
              </a:solidFill>
            </a:endParaRPr>
          </a:p>
          <a:p>
            <a:pPr indent="0" lvl="0" marL="0" rtl="0" algn="l">
              <a:lnSpc>
                <a:spcPct val="80000"/>
              </a:lnSpc>
              <a:spcBef>
                <a:spcPts val="1200"/>
              </a:spcBef>
              <a:spcAft>
                <a:spcPts val="0"/>
              </a:spcAft>
              <a:buNone/>
            </a:pPr>
            <a:r>
              <a:rPr b="1" lang="en-US" sz="1800">
                <a:solidFill>
                  <a:srgbClr val="000000"/>
                </a:solidFill>
              </a:rPr>
              <a:t>When to Use</a:t>
            </a:r>
            <a:r>
              <a:rPr lang="en-US" sz="1800">
                <a:solidFill>
                  <a:srgbClr val="000000"/>
                </a:solidFill>
              </a:rPr>
              <a:t>: Use static for shared utility methods or constants; use non-static for behavior and state tied to object instances.</a:t>
            </a:r>
            <a:endParaRPr sz="1800">
              <a:solidFill>
                <a:srgbClr val="000000"/>
              </a:solidFill>
            </a:endParaRPr>
          </a:p>
          <a:p>
            <a:pPr indent="0" lvl="0" marL="0" rtl="0" algn="l">
              <a:lnSpc>
                <a:spcPct val="80000"/>
              </a:lnSpc>
              <a:spcBef>
                <a:spcPts val="1200"/>
              </a:spcBef>
              <a:spcAft>
                <a:spcPts val="0"/>
              </a:spcAft>
              <a:buNone/>
            </a:pPr>
            <a:r>
              <a:rPr b="1" lang="en-US" sz="1800">
                <a:solidFill>
                  <a:srgbClr val="000000"/>
                </a:solidFill>
              </a:rPr>
              <a:t>Static Import</a:t>
            </a:r>
            <a:r>
              <a:rPr lang="en-US" sz="1800">
                <a:solidFill>
                  <a:srgbClr val="000000"/>
                </a:solidFill>
              </a:rPr>
              <a:t>: Allows using static members without class name via </a:t>
            </a:r>
            <a:r>
              <a:rPr lang="en-US" sz="1800">
                <a:solidFill>
                  <a:srgbClr val="188038"/>
                </a:solidFill>
              </a:rPr>
              <a:t>import static</a:t>
            </a:r>
            <a:r>
              <a:rPr lang="en-US" sz="1800">
                <a:solidFill>
                  <a:srgbClr val="000000"/>
                </a:solidFill>
              </a:rPr>
              <a:t>; e.g., use </a:t>
            </a:r>
            <a:r>
              <a:rPr lang="en-US" sz="1800">
                <a:solidFill>
                  <a:srgbClr val="188038"/>
                </a:solidFill>
              </a:rPr>
              <a:t>sqrt()</a:t>
            </a:r>
            <a:r>
              <a:rPr lang="en-US" sz="1800">
                <a:solidFill>
                  <a:srgbClr val="000000"/>
                </a:solidFill>
              </a:rPr>
              <a:t> instead of </a:t>
            </a:r>
            <a:r>
              <a:rPr lang="en-US" sz="1800">
                <a:solidFill>
                  <a:srgbClr val="188038"/>
                </a:solidFill>
              </a:rPr>
              <a:t>Math.sqrt()</a:t>
            </a:r>
            <a:r>
              <a:rPr lang="en-US" sz="1800">
                <a:solidFill>
                  <a:srgbClr val="000000"/>
                </a:solidFill>
              </a:rPr>
              <a:t>.</a:t>
            </a:r>
            <a:endParaRPr sz="1800">
              <a:solidFill>
                <a:srgbClr val="000000"/>
              </a:solidFill>
            </a:endParaRPr>
          </a:p>
          <a:p>
            <a:pPr indent="0" lvl="0" marL="0" rtl="0" algn="l">
              <a:lnSpc>
                <a:spcPct val="80000"/>
              </a:lnSpc>
              <a:spcBef>
                <a:spcPts val="1200"/>
              </a:spcBef>
              <a:spcAft>
                <a:spcPts val="0"/>
              </a:spcAft>
              <a:buNone/>
            </a:pPr>
            <a:r>
              <a:rPr b="1" lang="en-US" sz="1800">
                <a:solidFill>
                  <a:srgbClr val="000000"/>
                </a:solidFill>
              </a:rPr>
              <a:t>Interface Static Methods</a:t>
            </a:r>
            <a:r>
              <a:rPr lang="en-US" sz="1800">
                <a:solidFill>
                  <a:srgbClr val="000000"/>
                </a:solidFill>
              </a:rPr>
              <a:t>: Interfaces can have static methods (Java 8+), which can be called via interface name, not object.</a:t>
            </a:r>
            <a:endParaRPr sz="1800">
              <a:solidFill>
                <a:srgbClr val="000000"/>
              </a:solidFill>
            </a:endParaRPr>
          </a:p>
          <a:p>
            <a:pPr indent="0" lvl="0" marL="0" rtl="0" algn="l">
              <a:lnSpc>
                <a:spcPct val="80000"/>
              </a:lnSpc>
              <a:spcBef>
                <a:spcPts val="1200"/>
              </a:spcBef>
              <a:spcAft>
                <a:spcPts val="0"/>
              </a:spcAft>
              <a:buNone/>
            </a:pPr>
            <a:r>
              <a:rPr b="1" lang="en-US" sz="1800">
                <a:solidFill>
                  <a:srgbClr val="000000"/>
                </a:solidFill>
              </a:rPr>
              <a:t>Serialization</a:t>
            </a:r>
            <a:r>
              <a:rPr lang="en-US" sz="1800">
                <a:solidFill>
                  <a:srgbClr val="000000"/>
                </a:solidFill>
              </a:rPr>
              <a:t>: Static members are not serialized as they are class-level; non-static members are serialized with the object.</a:t>
            </a:r>
            <a:endParaRPr sz="1800">
              <a:solidFill>
                <a:srgbClr val="000000"/>
              </a:solidFill>
            </a:endParaRPr>
          </a:p>
          <a:p>
            <a:pPr indent="0" lvl="0" marL="0" rtl="0" algn="l">
              <a:lnSpc>
                <a:spcPct val="80000"/>
              </a:lnSpc>
              <a:spcBef>
                <a:spcPts val="1200"/>
              </a:spcBef>
              <a:spcAft>
                <a:spcPts val="0"/>
              </a:spcAft>
              <a:buNone/>
            </a:pPr>
            <a:r>
              <a:rPr b="1" lang="en-US" sz="1800">
                <a:solidFill>
                  <a:srgbClr val="000000"/>
                </a:solidFill>
              </a:rPr>
              <a:t>Garbage Collection</a:t>
            </a:r>
            <a:r>
              <a:rPr lang="en-US" sz="1800">
                <a:solidFill>
                  <a:srgbClr val="000000"/>
                </a:solidFill>
              </a:rPr>
              <a:t>: Static members live until class is unloaded; non-static members are collected when object is unreachable.</a:t>
            </a:r>
            <a:endParaRPr sz="1800">
              <a:solidFill>
                <a:srgbClr val="000000"/>
              </a:solidFill>
            </a:endParaRPr>
          </a:p>
          <a:p>
            <a:pPr indent="0" lvl="0" marL="0" rtl="0" algn="l">
              <a:lnSpc>
                <a:spcPct val="80000"/>
              </a:lnSpc>
              <a:spcBef>
                <a:spcPts val="1200"/>
              </a:spcBef>
              <a:spcAft>
                <a:spcPts val="0"/>
              </a:spcAft>
              <a:buNone/>
            </a:pPr>
            <a:r>
              <a:rPr b="1" lang="en-US" sz="1800">
                <a:solidFill>
                  <a:srgbClr val="000000"/>
                </a:solidFill>
              </a:rPr>
              <a:t>Thread Safety</a:t>
            </a:r>
            <a:r>
              <a:rPr lang="en-US" sz="1800">
                <a:solidFill>
                  <a:srgbClr val="000000"/>
                </a:solidFill>
              </a:rPr>
              <a:t>: Static variables may need synchronization as they’re shared; non-static variables are object-scoped and safer.</a:t>
            </a:r>
            <a:endParaRPr sz="1800">
              <a:solidFill>
                <a:srgbClr val="000000"/>
              </a:solidFill>
            </a:endParaRPr>
          </a:p>
          <a:p>
            <a:pPr indent="0" lvl="0" marL="0" rtl="0" algn="l">
              <a:lnSpc>
                <a:spcPct val="80000"/>
              </a:lnSpc>
              <a:spcBef>
                <a:spcPts val="1200"/>
              </a:spcBef>
              <a:spcAft>
                <a:spcPts val="0"/>
              </a:spcAft>
              <a:buNone/>
            </a:pPr>
            <a:r>
              <a:rPr b="1" lang="en-US" sz="1800">
                <a:solidFill>
                  <a:srgbClr val="000000"/>
                </a:solidFill>
              </a:rPr>
              <a:t>Constants</a:t>
            </a:r>
            <a:r>
              <a:rPr lang="en-US" sz="1800">
                <a:solidFill>
                  <a:srgbClr val="000000"/>
                </a:solidFill>
              </a:rPr>
              <a:t>: Static final is used for constants to ensure one immutable value per class, shared by all instances.</a:t>
            </a:r>
            <a:endParaRPr b="1" sz="2500">
              <a:solidFill>
                <a:srgbClr val="000000"/>
              </a:solidFill>
            </a:endParaRPr>
          </a:p>
          <a:p>
            <a:pPr indent="0" lvl="0" marL="0" rtl="0" algn="l">
              <a:lnSpc>
                <a:spcPct val="80000"/>
              </a:lnSpc>
              <a:spcBef>
                <a:spcPts val="1200"/>
              </a:spcBef>
              <a:spcAft>
                <a:spcPts val="0"/>
              </a:spcAft>
              <a:buNone/>
            </a:pPr>
            <a:r>
              <a:t/>
            </a:r>
            <a:endParaRPr b="1" sz="1800"/>
          </a:p>
          <a:p>
            <a:pPr indent="0" lvl="0" marL="0" rtl="0" algn="l">
              <a:lnSpc>
                <a:spcPct val="80000"/>
              </a:lnSpc>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41"/>
          <p:cNvSpPr txBox="1"/>
          <p:nvPr>
            <p:ph type="title"/>
          </p:nvPr>
        </p:nvSpPr>
        <p:spPr>
          <a:xfrm>
            <a:off x="416500" y="114750"/>
            <a:ext cx="10763100" cy="516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US">
                <a:solidFill>
                  <a:schemeClr val="accent6"/>
                </a:solidFill>
              </a:rPr>
              <a:t>Execution Flow in Class</a:t>
            </a:r>
            <a:endParaRPr>
              <a:solidFill>
                <a:schemeClr val="accent6"/>
              </a:solidFill>
            </a:endParaRPr>
          </a:p>
        </p:txBody>
      </p:sp>
      <p:sp>
        <p:nvSpPr>
          <p:cNvPr id="511" name="Google Shape;511;p41"/>
          <p:cNvSpPr txBox="1"/>
          <p:nvPr>
            <p:ph idx="4" type="subTitle"/>
          </p:nvPr>
        </p:nvSpPr>
        <p:spPr>
          <a:xfrm>
            <a:off x="4121431" y="6365150"/>
            <a:ext cx="7058100" cy="228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512" name="Google Shape;512;p41"/>
          <p:cNvSpPr txBox="1"/>
          <p:nvPr>
            <p:ph idx="1" type="body"/>
          </p:nvPr>
        </p:nvSpPr>
        <p:spPr>
          <a:xfrm>
            <a:off x="416500" y="631050"/>
            <a:ext cx="10197600" cy="5573400"/>
          </a:xfrm>
          <a:prstGeom prst="rect">
            <a:avLst/>
          </a:prstGeom>
        </p:spPr>
        <p:txBody>
          <a:bodyPr anchorCtr="0" anchor="t" bIns="0" lIns="18275" spcFirstLastPara="1" rIns="0" wrap="square" tIns="0">
            <a:noAutofit/>
          </a:bodyPr>
          <a:lstStyle/>
          <a:p>
            <a:pPr indent="0" lvl="0" marL="0" rtl="0" algn="l">
              <a:lnSpc>
                <a:spcPct val="80000"/>
              </a:lnSpc>
              <a:spcBef>
                <a:spcPts val="1200"/>
              </a:spcBef>
              <a:spcAft>
                <a:spcPts val="0"/>
              </a:spcAft>
              <a:buNone/>
            </a:pPr>
            <a:r>
              <a:rPr lang="en-US" sz="1800">
                <a:solidFill>
                  <a:srgbClr val="000000"/>
                </a:solidFill>
              </a:rPr>
              <a:t>Static variable initialization</a:t>
            </a:r>
            <a:endParaRPr sz="1800">
              <a:solidFill>
                <a:srgbClr val="000000"/>
              </a:solidFill>
            </a:endParaRPr>
          </a:p>
          <a:p>
            <a:pPr indent="0" lvl="0" marL="0" rtl="0" algn="l">
              <a:lnSpc>
                <a:spcPct val="80000"/>
              </a:lnSpc>
              <a:spcBef>
                <a:spcPts val="1200"/>
              </a:spcBef>
              <a:spcAft>
                <a:spcPts val="0"/>
              </a:spcAft>
              <a:buNone/>
            </a:pPr>
            <a:r>
              <a:rPr lang="en-US" sz="1800">
                <a:solidFill>
                  <a:srgbClr val="000000"/>
                </a:solidFill>
              </a:rPr>
              <a:t>Static block</a:t>
            </a:r>
            <a:endParaRPr sz="1800">
              <a:solidFill>
                <a:srgbClr val="000000"/>
              </a:solidFill>
            </a:endParaRPr>
          </a:p>
          <a:p>
            <a:pPr indent="0" lvl="0" marL="0" rtl="0" algn="l">
              <a:lnSpc>
                <a:spcPct val="80000"/>
              </a:lnSpc>
              <a:spcBef>
                <a:spcPts val="1200"/>
              </a:spcBef>
              <a:spcAft>
                <a:spcPts val="0"/>
              </a:spcAft>
              <a:buNone/>
            </a:pPr>
            <a:r>
              <a:rPr lang="en-US" sz="1800">
                <a:solidFill>
                  <a:srgbClr val="000000"/>
                </a:solidFill>
              </a:rPr>
              <a:t>main() starts</a:t>
            </a:r>
            <a:endParaRPr sz="1800">
              <a:solidFill>
                <a:srgbClr val="000000"/>
              </a:solidFill>
            </a:endParaRPr>
          </a:p>
          <a:p>
            <a:pPr indent="0" lvl="0" marL="0" rtl="0" algn="l">
              <a:lnSpc>
                <a:spcPct val="80000"/>
              </a:lnSpc>
              <a:spcBef>
                <a:spcPts val="1200"/>
              </a:spcBef>
              <a:spcAft>
                <a:spcPts val="0"/>
              </a:spcAft>
              <a:buNone/>
            </a:pPr>
            <a:r>
              <a:rPr lang="en-US" sz="1800">
                <a:solidFill>
                  <a:srgbClr val="000000"/>
                </a:solidFill>
              </a:rPr>
              <a:t>Static method call</a:t>
            </a:r>
            <a:endParaRPr sz="1800">
              <a:solidFill>
                <a:srgbClr val="000000"/>
              </a:solidFill>
            </a:endParaRPr>
          </a:p>
          <a:p>
            <a:pPr indent="0" lvl="0" marL="0" rtl="0" algn="l">
              <a:lnSpc>
                <a:spcPct val="80000"/>
              </a:lnSpc>
              <a:spcBef>
                <a:spcPts val="1200"/>
              </a:spcBef>
              <a:spcAft>
                <a:spcPts val="0"/>
              </a:spcAft>
              <a:buNone/>
            </a:pPr>
            <a:br>
              <a:rPr lang="en-US" sz="1800">
                <a:solidFill>
                  <a:srgbClr val="000000"/>
                </a:solidFill>
              </a:rPr>
            </a:br>
            <a:r>
              <a:rPr lang="en-US" sz="1800">
                <a:solidFill>
                  <a:srgbClr val="000000"/>
                </a:solidFill>
              </a:rPr>
              <a:t>Object creation:</a:t>
            </a:r>
            <a:endParaRPr sz="1800">
              <a:solidFill>
                <a:srgbClr val="000000"/>
              </a:solidFill>
            </a:endParaRPr>
          </a:p>
          <a:p>
            <a:pPr indent="-342900" lvl="0" marL="457200" rtl="0" algn="l">
              <a:spcBef>
                <a:spcPts val="1200"/>
              </a:spcBef>
              <a:spcAft>
                <a:spcPts val="0"/>
              </a:spcAft>
              <a:buClr>
                <a:srgbClr val="000000"/>
              </a:buClr>
              <a:buSzPts val="1800"/>
              <a:buChar char="●"/>
            </a:pPr>
            <a:r>
              <a:rPr lang="en-US" sz="1800">
                <a:solidFill>
                  <a:srgbClr val="000000"/>
                </a:solidFill>
              </a:rPr>
              <a:t>Instance variable initialization</a:t>
            </a:r>
            <a:endParaRPr sz="1800">
              <a:solidFill>
                <a:srgbClr val="000000"/>
              </a:solidFill>
            </a:endParaRPr>
          </a:p>
          <a:p>
            <a:pPr indent="-342900" lvl="0" marL="457200" rtl="0" algn="l">
              <a:spcBef>
                <a:spcPts val="0"/>
              </a:spcBef>
              <a:spcAft>
                <a:spcPts val="0"/>
              </a:spcAft>
              <a:buClr>
                <a:srgbClr val="000000"/>
              </a:buClr>
              <a:buSzPts val="1800"/>
              <a:buChar char="●"/>
            </a:pPr>
            <a:r>
              <a:rPr lang="en-US" sz="1800">
                <a:solidFill>
                  <a:srgbClr val="000000"/>
                </a:solidFill>
              </a:rPr>
              <a:t>Instance block</a:t>
            </a:r>
            <a:endParaRPr sz="1800">
              <a:solidFill>
                <a:srgbClr val="000000"/>
              </a:solidFill>
            </a:endParaRPr>
          </a:p>
          <a:p>
            <a:pPr indent="-342900" lvl="0" marL="457200" rtl="0" algn="l">
              <a:spcBef>
                <a:spcPts val="0"/>
              </a:spcBef>
              <a:spcAft>
                <a:spcPts val="0"/>
              </a:spcAft>
              <a:buClr>
                <a:srgbClr val="000000"/>
              </a:buClr>
              <a:buSzPts val="1800"/>
              <a:buChar char="●"/>
            </a:pPr>
            <a:r>
              <a:rPr lang="en-US" sz="1800">
                <a:solidFill>
                  <a:srgbClr val="000000"/>
                </a:solidFill>
              </a:rPr>
              <a:t>Constructor</a:t>
            </a:r>
            <a:endParaRPr sz="1800">
              <a:solidFill>
                <a:srgbClr val="000000"/>
              </a:solidFill>
            </a:endParaRPr>
          </a:p>
          <a:p>
            <a:pPr indent="0" lvl="0" marL="0" rtl="0" algn="l">
              <a:spcBef>
                <a:spcPts val="1200"/>
              </a:spcBef>
              <a:spcAft>
                <a:spcPts val="0"/>
              </a:spcAft>
              <a:buNone/>
            </a:pPr>
            <a:r>
              <a:rPr lang="en-US" sz="1800">
                <a:solidFill>
                  <a:srgbClr val="000000"/>
                </a:solidFill>
              </a:rPr>
              <a:t>Instance method call</a:t>
            </a:r>
            <a:endParaRPr sz="1800">
              <a:solidFill>
                <a:srgbClr val="000000"/>
              </a:solidFill>
            </a:endParaRPr>
          </a:p>
          <a:p>
            <a:pPr indent="0" lvl="0" marL="0" rtl="0" algn="l">
              <a:lnSpc>
                <a:spcPct val="80000"/>
              </a:lnSpc>
              <a:spcBef>
                <a:spcPts val="1200"/>
              </a:spcBef>
              <a:spcAft>
                <a:spcPts val="0"/>
              </a:spcAft>
              <a:buNone/>
            </a:pPr>
            <a:r>
              <a:rPr lang="en-US" sz="1800">
                <a:solidFill>
                  <a:srgbClr val="188038"/>
                </a:solidFill>
              </a:rPr>
              <a:t>main()</a:t>
            </a:r>
            <a:r>
              <a:rPr lang="en-US" sz="1800">
                <a:solidFill>
                  <a:srgbClr val="000000"/>
                </a:solidFill>
              </a:rPr>
              <a:t> ends</a:t>
            </a:r>
            <a:endParaRPr sz="1800">
              <a:solidFill>
                <a:srgbClr val="000000"/>
              </a:solidFill>
            </a:endParaRPr>
          </a:p>
          <a:p>
            <a:pPr indent="0" lvl="0" marL="0" rtl="0" algn="l">
              <a:lnSpc>
                <a:spcPct val="80000"/>
              </a:lnSpc>
              <a:spcBef>
                <a:spcPts val="1200"/>
              </a:spcBef>
              <a:spcAft>
                <a:spcPts val="0"/>
              </a:spcAft>
              <a:buNone/>
            </a:pPr>
            <a:r>
              <a:rPr lang="en-US" sz="1800">
                <a:solidFill>
                  <a:srgbClr val="000000"/>
                </a:solidFill>
              </a:rPr>
              <a:t>Program terminates</a:t>
            </a:r>
            <a:endParaRPr sz="1800">
              <a:solidFill>
                <a:srgbClr val="000000"/>
              </a:solidFill>
            </a:endParaRPr>
          </a:p>
          <a:p>
            <a:pPr indent="0" lvl="0" marL="0" rtl="0" algn="l">
              <a:lnSpc>
                <a:spcPct val="80000"/>
              </a:lnSpc>
              <a:spcBef>
                <a:spcPts val="1200"/>
              </a:spcBef>
              <a:spcAft>
                <a:spcPts val="0"/>
              </a:spcAft>
              <a:buNone/>
            </a:pPr>
            <a:r>
              <a:t/>
            </a:r>
            <a:endParaRPr b="1" sz="1800">
              <a:solidFill>
                <a:srgbClr val="000000"/>
              </a:solidFill>
            </a:endParaRPr>
          </a:p>
          <a:p>
            <a:pPr indent="0" lvl="0" marL="0" rtl="0" algn="l">
              <a:lnSpc>
                <a:spcPct val="80000"/>
              </a:lnSpc>
              <a:spcBef>
                <a:spcPts val="1200"/>
              </a:spcBef>
              <a:spcAft>
                <a:spcPts val="0"/>
              </a:spcAft>
              <a:buNone/>
            </a:pPr>
            <a:r>
              <a:t/>
            </a:r>
            <a:endParaRPr b="1" sz="1800"/>
          </a:p>
          <a:p>
            <a:pPr indent="0" lvl="0" marL="0" rtl="0" algn="l">
              <a:lnSpc>
                <a:spcPct val="80000"/>
              </a:lnSpc>
              <a:spcBef>
                <a:spcPts val="1200"/>
              </a:spcBef>
              <a:spcAft>
                <a:spcPts val="12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42"/>
          <p:cNvSpPr txBox="1"/>
          <p:nvPr>
            <p:ph type="title"/>
          </p:nvPr>
        </p:nvSpPr>
        <p:spPr>
          <a:xfrm>
            <a:off x="416500" y="114750"/>
            <a:ext cx="10763100" cy="516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US">
                <a:solidFill>
                  <a:schemeClr val="accent6"/>
                </a:solidFill>
              </a:rPr>
              <a:t>Execution Flow in Inheritance</a:t>
            </a:r>
            <a:endParaRPr>
              <a:solidFill>
                <a:schemeClr val="accent6"/>
              </a:solidFill>
            </a:endParaRPr>
          </a:p>
        </p:txBody>
      </p:sp>
      <p:sp>
        <p:nvSpPr>
          <p:cNvPr id="518" name="Google Shape;518;p42"/>
          <p:cNvSpPr txBox="1"/>
          <p:nvPr>
            <p:ph idx="4" type="subTitle"/>
          </p:nvPr>
        </p:nvSpPr>
        <p:spPr>
          <a:xfrm>
            <a:off x="4121431" y="6365150"/>
            <a:ext cx="7058100" cy="228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519" name="Google Shape;519;p42"/>
          <p:cNvSpPr txBox="1"/>
          <p:nvPr>
            <p:ph idx="1" type="body"/>
          </p:nvPr>
        </p:nvSpPr>
        <p:spPr>
          <a:xfrm>
            <a:off x="416500" y="631050"/>
            <a:ext cx="10197600" cy="5573400"/>
          </a:xfrm>
          <a:prstGeom prst="rect">
            <a:avLst/>
          </a:prstGeom>
        </p:spPr>
        <p:txBody>
          <a:bodyPr anchorCtr="0" anchor="t" bIns="0" lIns="18275" spcFirstLastPara="1" rIns="0" wrap="square" tIns="0">
            <a:noAutofit/>
          </a:bodyPr>
          <a:lstStyle/>
          <a:p>
            <a:pPr indent="0" lvl="0" marL="0" rtl="0" algn="l">
              <a:lnSpc>
                <a:spcPct val="80000"/>
              </a:lnSpc>
              <a:spcBef>
                <a:spcPts val="1200"/>
              </a:spcBef>
              <a:spcAft>
                <a:spcPts val="0"/>
              </a:spcAft>
              <a:buNone/>
            </a:pPr>
            <a:r>
              <a:rPr lang="en-US" sz="1800">
                <a:solidFill>
                  <a:srgbClr val="000000"/>
                </a:solidFill>
              </a:rPr>
              <a:t>Parent static block</a:t>
            </a:r>
            <a:br>
              <a:rPr lang="en-US" sz="1800">
                <a:solidFill>
                  <a:srgbClr val="000000"/>
                </a:solidFill>
              </a:rPr>
            </a:br>
            <a:endParaRPr sz="1800">
              <a:solidFill>
                <a:srgbClr val="000000"/>
              </a:solidFill>
            </a:endParaRPr>
          </a:p>
          <a:p>
            <a:pPr indent="0" lvl="0" marL="0" rtl="0" algn="l">
              <a:lnSpc>
                <a:spcPct val="80000"/>
              </a:lnSpc>
              <a:spcBef>
                <a:spcPts val="1200"/>
              </a:spcBef>
              <a:spcAft>
                <a:spcPts val="0"/>
              </a:spcAft>
              <a:buNone/>
            </a:pPr>
            <a:r>
              <a:rPr lang="en-US" sz="1800">
                <a:solidFill>
                  <a:srgbClr val="000000"/>
                </a:solidFill>
              </a:rPr>
              <a:t>Child static block</a:t>
            </a:r>
            <a:br>
              <a:rPr lang="en-US" sz="1800">
                <a:solidFill>
                  <a:srgbClr val="000000"/>
                </a:solidFill>
              </a:rPr>
            </a:br>
            <a:endParaRPr sz="1800">
              <a:solidFill>
                <a:srgbClr val="000000"/>
              </a:solidFill>
            </a:endParaRPr>
          </a:p>
          <a:p>
            <a:pPr indent="0" lvl="0" marL="0" rtl="0" algn="l">
              <a:lnSpc>
                <a:spcPct val="80000"/>
              </a:lnSpc>
              <a:spcBef>
                <a:spcPts val="1200"/>
              </a:spcBef>
              <a:spcAft>
                <a:spcPts val="0"/>
              </a:spcAft>
              <a:buNone/>
            </a:pPr>
            <a:r>
              <a:rPr lang="en-US" sz="1800">
                <a:solidFill>
                  <a:srgbClr val="000000"/>
                </a:solidFill>
              </a:rPr>
              <a:t>Parent instance var/init block</a:t>
            </a:r>
            <a:br>
              <a:rPr lang="en-US" sz="1800">
                <a:solidFill>
                  <a:srgbClr val="000000"/>
                </a:solidFill>
              </a:rPr>
            </a:br>
            <a:endParaRPr sz="1800">
              <a:solidFill>
                <a:srgbClr val="000000"/>
              </a:solidFill>
            </a:endParaRPr>
          </a:p>
          <a:p>
            <a:pPr indent="0" lvl="0" marL="0" rtl="0" algn="l">
              <a:lnSpc>
                <a:spcPct val="80000"/>
              </a:lnSpc>
              <a:spcBef>
                <a:spcPts val="1200"/>
              </a:spcBef>
              <a:spcAft>
                <a:spcPts val="0"/>
              </a:spcAft>
              <a:buNone/>
            </a:pPr>
            <a:r>
              <a:rPr lang="en-US" sz="1800">
                <a:solidFill>
                  <a:srgbClr val="000000"/>
                </a:solidFill>
              </a:rPr>
              <a:t>Parent constructor</a:t>
            </a:r>
            <a:br>
              <a:rPr lang="en-US" sz="1800">
                <a:solidFill>
                  <a:srgbClr val="000000"/>
                </a:solidFill>
              </a:rPr>
            </a:br>
            <a:endParaRPr sz="1800">
              <a:solidFill>
                <a:srgbClr val="000000"/>
              </a:solidFill>
            </a:endParaRPr>
          </a:p>
          <a:p>
            <a:pPr indent="0" lvl="0" marL="0" rtl="0" algn="l">
              <a:lnSpc>
                <a:spcPct val="80000"/>
              </a:lnSpc>
              <a:spcBef>
                <a:spcPts val="1200"/>
              </a:spcBef>
              <a:spcAft>
                <a:spcPts val="0"/>
              </a:spcAft>
              <a:buNone/>
            </a:pPr>
            <a:r>
              <a:rPr lang="en-US" sz="1800">
                <a:solidFill>
                  <a:srgbClr val="000000"/>
                </a:solidFill>
              </a:rPr>
              <a:t>Child instance var/init block</a:t>
            </a:r>
            <a:br>
              <a:rPr lang="en-US" sz="1800">
                <a:solidFill>
                  <a:srgbClr val="000000"/>
                </a:solidFill>
              </a:rPr>
            </a:br>
            <a:endParaRPr sz="1800">
              <a:solidFill>
                <a:srgbClr val="000000"/>
              </a:solidFill>
            </a:endParaRPr>
          </a:p>
          <a:p>
            <a:pPr indent="0" lvl="0" marL="0" rtl="0" algn="l">
              <a:lnSpc>
                <a:spcPct val="80000"/>
              </a:lnSpc>
              <a:spcBef>
                <a:spcPts val="1200"/>
              </a:spcBef>
              <a:spcAft>
                <a:spcPts val="0"/>
              </a:spcAft>
              <a:buNone/>
            </a:pPr>
            <a:r>
              <a:rPr lang="en-US" sz="1800">
                <a:solidFill>
                  <a:srgbClr val="000000"/>
                </a:solidFill>
              </a:rPr>
              <a:t>Child constructor</a:t>
            </a:r>
            <a:endParaRPr sz="1800">
              <a:solidFill>
                <a:srgbClr val="000000"/>
              </a:solidFill>
            </a:endParaRPr>
          </a:p>
          <a:p>
            <a:pPr indent="0" lvl="0" marL="0" rtl="0" algn="l">
              <a:lnSpc>
                <a:spcPct val="80000"/>
              </a:lnSpc>
              <a:spcBef>
                <a:spcPts val="1200"/>
              </a:spcBef>
              <a:spcAft>
                <a:spcPts val="0"/>
              </a:spcAft>
              <a:buNone/>
            </a:pPr>
            <a:r>
              <a:t/>
            </a:r>
            <a:endParaRPr sz="1800">
              <a:solidFill>
                <a:srgbClr val="000000"/>
              </a:solidFill>
            </a:endParaRPr>
          </a:p>
          <a:p>
            <a:pPr indent="0" lvl="0" marL="0" rtl="0" algn="l">
              <a:lnSpc>
                <a:spcPct val="80000"/>
              </a:lnSpc>
              <a:spcBef>
                <a:spcPts val="1200"/>
              </a:spcBef>
              <a:spcAft>
                <a:spcPts val="0"/>
              </a:spcAft>
              <a:buNone/>
            </a:pPr>
            <a:r>
              <a:t/>
            </a:r>
            <a:endParaRPr b="1" sz="1800"/>
          </a:p>
          <a:p>
            <a:pPr indent="0" lvl="0" marL="0" rtl="0" algn="l">
              <a:lnSpc>
                <a:spcPct val="80000"/>
              </a:lnSpc>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TELUS Digital 2018">
      <a:dk1>
        <a:srgbClr val="54595F"/>
      </a:dk1>
      <a:lt1>
        <a:srgbClr val="FFFFFF"/>
      </a:lt1>
      <a:dk2>
        <a:srgbClr val="4B286D"/>
      </a:dk2>
      <a:lt2>
        <a:srgbClr val="F7F7F8"/>
      </a:lt2>
      <a:accent1>
        <a:srgbClr val="2A2C2E"/>
      </a:accent1>
      <a:accent2>
        <a:srgbClr val="6A6E74"/>
      </a:accent2>
      <a:accent3>
        <a:srgbClr val="9DA5AA"/>
      </a:accent3>
      <a:accent4>
        <a:srgbClr val="66CC00"/>
      </a:accent4>
      <a:accent5>
        <a:srgbClr val="248700"/>
      </a:accent5>
      <a:accent6>
        <a:srgbClr val="D8D8D8"/>
      </a:accent6>
      <a:hlink>
        <a:srgbClr val="248700"/>
      </a:hlink>
      <a:folHlink>
        <a:srgbClr val="6A6E7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LUS Digital Slides Theme">
  <a:themeElements>
    <a:clrScheme name="TELUS Digital 2018">
      <a:dk1>
        <a:srgbClr val="2C2E30"/>
      </a:dk1>
      <a:lt1>
        <a:srgbClr val="FFFFFF"/>
      </a:lt1>
      <a:dk2>
        <a:srgbClr val="7733BB"/>
      </a:dk2>
      <a:lt2>
        <a:srgbClr val="F2EFF4"/>
      </a:lt2>
      <a:accent1>
        <a:srgbClr val="676E72"/>
      </a:accent1>
      <a:accent2>
        <a:srgbClr val="8B959C"/>
      </a:accent2>
      <a:accent3>
        <a:srgbClr val="E4E6E8"/>
      </a:accent3>
      <a:accent4>
        <a:srgbClr val="4B286D"/>
      </a:accent4>
      <a:accent5>
        <a:srgbClr val="613888"/>
      </a:accent5>
      <a:accent6>
        <a:srgbClr val="2B8000"/>
      </a:accent6>
      <a:hlink>
        <a:srgbClr val="66CC02"/>
      </a:hlink>
      <a:folHlink>
        <a:srgbClr val="6A6E7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